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советская республика: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Краткосрочное советское государство на Дону в годы Гражданской войны.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советская республика возникла в период распада империи, социального конфликта и нарастания революционных настроений на фоне Гражданской войны и столкновений между казаками и рабочим классом.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контекст образования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контроля над Доном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1918 года большевики с Красной гвардией захватили Ростов-на-Дону и Новочеркасск — стратегические центры региона, что заложило фундамент для создания советской власти на юге России.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провозглашение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марта 1918 года была провозглашена Донская советская республика, как новая форма власти, рассчитанная на преобразование социального и политического строя на территории региона.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Руководящие фигуры и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Подтелков возглавил Совет народных комиссаров, Луган Боровский стал наркомом внутренних дел. Республика включала Ростовскую область, части Воронежской и Ставропольской губерний.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провозглашение Донской советской республики: ключевые моменты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царской власти и Временного правительства вызвал вакуум власти, который заполнили революционные силы и локальные комитеты.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национальных и классовых противоречий между донским казачеством и рабоче-крестьянским населением вызывало конфликты и требовало нового политического устройства.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деятельность большевистских организаций способствовала мобилизации масс и подготовке восстаний против старого порядка весной 1918 года.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и ослабление традиционных властных структур создали почву для провозглашения советской республики на территории Дона.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предпосылки создания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Установить советскую власть, ликвидировать привилегии казачества и создать новую социальную структуру на основе равенства.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Национализировать промышленность и сельское хозяйство для контроля над экономикой и обеспечения нужд армии и города.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Проводить политику большевизма с акцентом на диктатуру пролетариата и интернационализм как базу нового государственного управления.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Цели, задачи и идеология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Подтелков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Председатель Совета народных комиссаров, лидер большевистского движения на Дону, активно организовывал установление советской власти и координировал работу органов управления.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Луган Боровский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Нарком внутренних дел, отвечал за сохранение порядка и безопасность, руководил органами внутренних дел и борьбой с контрреволюционными элементами.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Калмыков и другие активисты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комиссар и руководители красногвардейских организаций сыграли важную роль в обороне республики и организации рабочего движения в регионе.
</a:t>
            </a:r>
            <a:endParaRPr lang="en-US" sz="113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деятели Донской советской республики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Центральным механизмом управления был Совет народных комиссаров с разветвлённой системой наркоматов, осуществлявших контроль над различными сферами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Наркоматы внутренних дел, народного хозяйства и военный комиссариат координировали экономическую деятельность, оборону и поддержание порядка.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Исполнительные комитеты на местах занимались администрированием, хозяйственным управлением и реализацией политики центральной 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структуры — коллекторы и местные советы — обеспечивали эффективное управление и взаимодействие с населением.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государственной власти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включала современную Ростовскую область и части соседних губерний, с ключевыми центрами: Ростов-на-Дону, Новочеркасск, Таганрог и Каменск.
</a:t>
            </a:r>
            <a:endParaRPr lang="en-US" sz="1161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насчитывало около 4 миллионов человек, с высокой долей городского населения и крупными промышленными центрами региона.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населения проживала в сельской местности, что отражало аграрный характер экономики и социальные противоречия между слоями.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население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48696"/>
            <a:ext cx="3848986" cy="2450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численности, социальной структуры и уровня урбанизации в весенний период 1918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существенно влиял на политическую ситуацию, а высокая плотность населения вызывала социальную напряжённость.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 1917–1918 гг.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по территории и населению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советской власти на Дону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рабочих, солдатских и крестьянских депутатов выступали в качестве главных законодательных и исполнительных органов власти в регионе.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Исполнительные комитеты на уровне населённых пунктов управляли хозяйством и обеспечивали правопорядок в условиях войны и перемен.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Военно-революционные комитеты занимались мобилизацией, репрессиями и контролем военного режима, подчинённые стратегическому руководству Подтелкова.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промышленных предприятий, в том числе металлургических заводов Ростова и Таганрога, стала ключевым этапом преобразований в экономике республики. Это позволило контролировать производство и распределение ресурсов.
</a:t>
            </a:r>
            <a:endParaRPr lang="en-US" sz="1385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политики продразвёрстки потребовало изъятия зерна у крестьян в целях обеспечения армии и городского населения, что вызвало напряжение и сопротивление среди сельских жителей.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реформа уничтожила частную собственность на землю, перераспределив земли казаков и помещиков в пользу рабочих и крестьян, что означало радикальный пересмотр традиционных отношений.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осложнялись дефицитом материальных ресурсов, саботажем со стороны специалистов и нехваткой квалифицированной рабочей силы, что снижало эффективность государственного управления.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Республиканская власть ввела революционные трибуналы для быстрого преследования контрреволюционеров и саботажников, что сопровождалось суровыми наказаниями без обычных судебных процедур.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ограничена свобода прессы, арестованы лидеры эсеров и меньшевиков, а также введена пропускная система для контроля перемещений, пресечения дезертирства и предотвращения заговоров белого движения.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чистки затронули государственных служащих и казачью элиту, что подорвало позиции части прежнего административного аппарата и укрепило большевистский контроль.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Репрессивные меры и борьба с оппозицией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казаки, обладавшие особыми привилегиями, столкнулись с ликвидацией сословных прав и репрессиями после прихода к власти большевиков. Это привело к возмущению и активному сопротивлению казачьих кругов.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вооружённые восстания и выступления офицерства против советской власти весной 1918 года усугубили конфликт, что сопровождалось жёсткими ответными мерами со стороны Донской советской республики.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и политика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за Ростов и Новочеркасск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1918 года боевые действия достигли пика в районе Ростова и Новочеркасска. Сражения сопровождались применением бронепоездов и масштабными потерями с обеих сторон, что определило дальнейший ход конфликта.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Добровольческой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Добровольческая армия генерала Корнилова играла ключевую роль, продвигаясь через территорию республики и объединяя белые силы, а также казачьи отряды для борьбы с большевиками в сложных условиях гражданской войны.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Донской советской республике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столкнулось с острым дефицитом продовольствия, контролируемого продовольственными отрядами, что привело к ухудшению жизненного уровня и социальной нестабильности.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рабочие были мобилизованы на военные и трудовые работы, что ужесточило контроль за трудовой дисциплиной и вызвало недовольство среди трудящихся.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массового неповиновения и протестов сопровождался увеличением числа беженцев, покидавших территорию республики в поисках безопасности и лучшей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усугублялись нарушениями торговых связей и дефицитом товаров первой необходимости, что создавало дополнительные проблемы для населения и власти.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реформ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внутренними противниками республики были Донское Войсковое правительство и вооружённые казацкие формирования под руководством генерала Краснова, активно сопротивлявшиеся советской власти.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Добровольческая армия белых получала помощь внешних сил и координировалась с украинскими, германскими и австро-венгерскими формированиями, обостряя военный конфликт на границах региона.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державы использовали дипломатическое давление и поддерживали антиссоветские силы, что осложняло политическую ситуацию и снижало шансы на устойчивую власть республики.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 внутренние противники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1918 года наступление Добровольческой армии, усиленное казачьими частями, привело к захвату ключевых городов — Новочеркасска и Ростова. Советское руководство не смогло организовать эффективную оборону, что ускорило крах республики.
</a:t>
            </a:r>
            <a:endParaRPr lang="en-US" sz="1334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Ростова-на-Дону 6 мая ознаменовало конец существования Донской советской республики, сопровождавшийся бегством руководства, арестами и расправами над советскими деятелями.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79 дней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продолжалось существование Донской советской республики, что стало важным этапом становления советской власти на Дону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Гражданской войне на Дону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стала уникальным примером ранних попыток внедрения политики военного коммунизма и новых общественных институтов на периферии Российской Республики.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Мемориальные доски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городах Ростовской области установлены мемориальные доски на местах исторических сражений и зданий, где располагались органы власти республики, что сохраняет память о событиях 1918 года.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артефакты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региона хранятся печати, документы и обращения большевистских лидеров того времени, дающие представление о жизни и деятельности Донской советской республики.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знамена и герб республики продолжают использоваться в научной и художественной литературе, отражающей сложные события Гражданской войны и их влияние на культуру Донского края.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Донской советской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Донской советской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советская республика продемонстрировала сложности утверждения советской власти в многоэтничном регионе, её кратковременность отражает влияние социально-политических потрясений и противоречий эпохи.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2026-05-11T12:24:51Z</dcterms:created>
  <dcterms:modified xsi:type="dcterms:W3CDTF">2026-05-11T12:24:51Z</dcterms:modified>
</cp:coreProperties>
</file>