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история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изучает прошлое людей, события и изменения в жизни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историю, школьник узнает, как жили люди раньше, откуда появились государства, законы, традиции и памятники, а также учится работать с картой, документами и музейными предметами.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 мир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изучает история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рассматривает повседневный труд, семью, школу, одежду, еду, праздники и верования людей в разные эпохи. Она помогает увидеть, как менялся обычный образ жизни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изучает не только великих царей и полководцев, но и ремесленников, земледельцев, воинов и детей. Именно их труд создавал города, хозяйство и привычный уклад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исследуют, как возникали города, государства, торговые связи, законы и управление. Эти знания показывают, почему общества становились сложнее и как организовывалась совместная жизнь людей.
</a:t>
            </a:r>
            <a:endParaRPr lang="en-US" sz="887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включает развитие науки, письменности, архитектуры, музыки и других видов искусства. По ним можно понять, чего достигли люди и какие ценности были важны в разные времена.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истории — как менялись люди и общество с течением времени. Она объясняет не только, что происходило, но и как одно событие влияло на другое.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 — это все, что сохраняет сведения о прошлом: тексты, предметы, изображения, здания и рассказы людей. Они помогают восстановить события, даже если прошло много лет.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свидетельства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письма, законы и дневники сообщают даты, имена, правила и важные события. Такие источники особенно полезны, потому что часто содержат прямые сообщения очевидцев.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оружие, посуда, карты, рисунки и фотографии показывают, как жили люди, чем пользовались и как выглядели места и предметы в разные эпохи.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Сказания, семейные истории и воспоминания старших людей тоже важны. Они сохраняют то, что не всегда записано, но требуют осторожной проверки вместе с другими источниками.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истории, вводная тема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различаются по форме, но вместе дают более точное представление о прошлом.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источники, тем надежнее выводы о прошлом.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исторических источников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поиск: от вопроса к выводу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историк проверяет сведения и делает обоснованный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историческое время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 — основная единица времени, с которой начинают изучение событий. По годам можно точно определить, когда что произошло.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Десятилетия и 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объединяет 10 лет, а век — 100 лет. Эти единицы помогают сравнивать большие промежутки истории и не теряться в датах.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Тысячелетие — это 1000 лет. Оно нужно, когда речь идет о самых древних этапах истории, продолжавшихся очень долго.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 события по порядку: сначала, затем, позже. Она помогает увидеть связь между явлениями и понять последовательность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периодизация всеобщей истории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не одинаковы по длительности: древнейшие эпохи занимали особенно большой отрезок времени.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делится на крупные этапы, и самый длинный из них — Древний мир.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истории человечества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256" y="3154675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исторические события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часто начинаются из-за борьбы людей или государств за власть. Такие конфликты меняют управление, законы и отношения между народами.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 власть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расширить границы или получить новые территории тоже становится причиной событий. Это влияет на карты, торговые пути и жизнь населения.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хватает земли, еды, металла или воды, общества ищут новые способы выживания. Тогда возникают переселения, торговля или столкновения.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открытий и изобретений меняет хозяйство и повседневную жизнь. Одно новшество может повлиять на работу, связь, войну и образование.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география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влияет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моря, горы и климат определяли, где люди строили поселения, выращивали растения и передвигались. Природные условия часто задавали темп развития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государства возникали у больших рек. Там было удобнее поливать поля, ловить рыбу и перевозить товары, поэтому поселения быстрее росли.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помогало связывать разные земли между собой. Там, где проходили удобные дороги и морские пути, торговля развивалась особенно активно.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 и моря могли защищать страну от нападений, а выгодное расположение — приносить богатство. Поэтому география сильно влияла на историю государств.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9709" y="1521533"/>
            <a:ext cx="406173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учебного материала по теме «Что изучает история»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специалисты собирают, сохраняют и изучают следы прошлого, чтобы история была точной и полной.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прошлом возникают не из одного источника, а благодаря совместной работе специалистов разных профессий.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изучать прошлое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 раскопки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следов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землю и находят предметы, которые остались от древних людей. По таким находкам можно узнать, где и как жили люди много веков назад.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на раскопках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раскопках обнаруживают орудия труда, украшения, посуду, кости животных, части домов и крепостных стен. Каждая находка хранит сведения о повседневной жизни.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рассказывают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древним вещам можно понять, чем люди питались, какие занятия были главными, какие дома строили и какие верования имели. Иногда одна находка открывает целую эпоху.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дополняет письменные источники и помогает узнать то, о чём в книгах не написано. Благодаря раскопкам история становится более полной и наглядной.
</a:t>
            </a:r>
            <a:endParaRPr lang="en-US" sz="8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условная оценка значимости направлений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не только запоминать факты, но и видеть связь между прошлым, настоящим и жизнью людей вокруг нас.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результатами изучения истории становятся уважение к культуре и сохранение памяти о прошлом.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изучение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жизни каждого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Родословная, старые фотографии и письма помогают узнать историю своей семьи. Рассказы бабушек и дедушек делают прошлое близким и понятным.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старинные здания и названия улиц сохраняют память о важных людях и событиях. Они напоминают, что у каждого места есть своя история.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памятники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местные истории помогают лучше понять историю всей страны. Когда человек знает историю своей семьи и края, прошлое становится более живым и близким.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 страны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памятные даты помогают беречь знания о прошлом города и села. Через них можно увидеть, как менялась жизнь нескольких поколений.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даты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историческую правду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не делает вывод по одному сообщению: он ищет подтверждения, сравнивает сведения и уточняет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истории и культуры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крепость на холме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крепости напоминают о времени, когда города нужно было защищать от врагов. По их стенам и башням можно узнать, как строили оборону, какие материалы использовали и насколько важным было это место для жителей.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пережившая века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хранят не только текст, но и следы времени: почерк, переплёт, пометки читателей. Они помогают понять, чему учили людей раньше, какие знания считались важными и как выглядела письменная культура.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 хранитель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предметы прошлого становятся доступными для всех. Здесь можно увидеть орудия труда, одежду, картины и предметы быта, которые рассказывают о жизни людей лучше любого короткого описания.
</a:t>
            </a:r>
            <a:endParaRPr lang="en-US" sz="10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условное распределение видов источников
</a:t>
            </a:r>
            <a:endParaRPr lang="en-US" sz="98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всё чаще используют цифровые копии, потому что они бережно сохраняют оригиналы и ускоряют поиск нужных материалов.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знаний по-прежнему составляют документы и находки, а цифровые архивы делают работу с ними удобнее и безопаснее.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историки получают сведения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память народа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 объединяет людей вокруг важных событий, побед и испытаний. Когда их помнят, прошлое становится общей основой для разговора между поколениями.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сохраняет не только имена героев, но и трудовые достижения обычных людей. Это помогает увидеть, что историю создавали многие поколения.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памятные даты и уроки истории не дают забыть опыт предков. Они напоминают, как жили люди, что защищали и чему радовались.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общество теряет память, оно повторяет старые ошибки и хуже понимает себя. История помогает новым поколениям учиться на прошлом и беречь его.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учит думать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историю, школьник учится сопоставлять сведения из разных источников. Это помогает замечать, где есть подтверждение, а где только предположение или неточная запись.
</a:t>
            </a:r>
            <a:endParaRPr lang="en-US" sz="779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исторический вопрос начинается со слов: что случилось, почему и к чему привело. Такие вопросы учат не просто запоминать, а понимать событие глубже.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событие может выглядеть по-разному для людей из разных стран, эпох или социальных групп. История показывает, что важно учитывать взгляд каждого участника.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отличать проверенный факт от личного мнения. Если информация вызывает сомнение, её нужно сверить с источниками и только потом делать вывод.
</a:t>
            </a:r>
            <a:endParaRPr lang="en-US" sz="9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видеть связь времен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историю, мы понимаем, как жили люди раньше, почему происходили события и что они изменили. Это знание бережёт память, развивает мышление и помогает уважать культуру разных народов.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2026-06-01T01:40:20Z</dcterms:created>
  <dcterms:modified xsi:type="dcterms:W3CDTF">2026-06-01T01:40:20Z</dcterms:modified>
</cp:coreProperties>
</file>