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«Сатирикон»: смех, сатира и жизнь начала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карикатура и острая сатира о жизни Петербурга начала 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начале XX века появились такие журналы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1905 года печать стала смелее, а читатели — внимательнее к коротким, остроумным откликам на городские и общественные события.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родился «Сатирикон»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«Стрекоза»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журнал вырос из более раннего юмористического издания и унаследовал интерес к насмешке над повседневностью.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«Сатирикон» звучало современнее и резче, сразу настраивая читателя на более острую сатиру.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привлёк внимание короткими фельетонами, стихами, пародиями и яркими рисунками, которые легко запоминались.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быстро «Сатирикон» прошёл путь от старта до завершения.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истории журнала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существовал недолго, но успел стать заметным и влиятельным сатирическим изданием своей эпохи.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журнала «Сатирикон», 1908–1914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где рисунок и текст работают вместе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говорит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сразу бросается в глаза рисунок: он подсказывает, над чем именно смеётся автор. Подпись рядом помогает быстро понять шутку, даже если текст совсем короткий. Такой приём делал журнал живым и понятным для разных читателей.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мини-сцена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разворотах часто встречались маленькие бытовые сценки: чиновник, школьник, модница или важный господин. Несколько строк и выразительная иллюстрация превращали обычный эпизод в смешной и запоминающийся сюжет.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в «Сатириконе» не просто украшало страницу, а усиливало смысл текста. Благодаря этому журнал можно было читать быстро: сначала рассмотреть рисунок, а потом уловить скрытую насмешку.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0813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50813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журнал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Аверченко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 мастер короткой прозы задавал журналу быстрый, точный и узнаваемый тон, в котором бытовая сценка неожиданно оборачивалась сатирой.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рассказы и миниатюры приносили в журнал мягкую иронию, наблюдательность и внимание к человеческим характерам без грубой насмешки.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Поэт-сатирик писал резко и метко, любил пародию и обнажал смешное в привычных словах, модах и манерах.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Художники-карикатуристы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рисунки делали сатиру наглядной: гротеск, преувеличение и точная деталь помогали читателю сразу увидеть комическое.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Дымов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расширял литературный диапазон журнала, добавляя в него короткие тексты, в которых юмор сочетался с наблюдением за жизнью.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сатирики брали сюжеты прямо из повседневной жизни, поэтому читатель легко узнавал себя и своих знакомых.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появлялись на страницах журнала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Преобладали бытовые темы, но политика и общественные привычки тоже занимали важное место.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тематике публикаций «Сатирикона», 1908–1914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Аверченко и редакционный стиль журнала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сделал журнал лёгким по форме и точным по наблюдению: короткий текст у него быстро подводил к смешной, но понятной мысли.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 строить рассказ на неожиданном повороте, когда обычная бытовая ситуация вдруг открывала смешной характер человека или целой среды.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редакторскому вкусу «Сатирикон» звучал уверенно и узнаваемо: читатель сразу понимал, что перед ним остроумная сатира, а не простая шутка.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Сатирикон и карикатура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в журнале была частью смысла: художник преувеличивал черты лица, позу или одежду, чтобы мгновенно показать нелепость героя или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помогал быстро «считать» шутку даже без длинного текста, а вместе с подписью создавал более сильный сатирический эффект.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строился сатириконовский текст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многих публикаций в «Сатириконе»: от наблюдения за жизнью к короткой сатирической развязке.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юмора в журнале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«Сатирикона» часто строили шутку на иронии: привычные слова и обороты звучали по-новому и показывали, как смешно может выглядеть слишком серьёзная речь.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помогала журналу высмеивать газетные штампы, канцелярские фразы и модные выражения, которые в обычной жизни казались важными, а в сатире становились нелепыми.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делала тексты ближе и понятнее читателю, а вместе с короткой формой превращала сатиру в быстрый и меткий отклик на повседневность.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усиливал комический эффект: характер, поступок или ситуация намеренно преувеличивались, чтобы читатель сразу замечал скрытую слабость или смешную сторону.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тон, но и степень смелости: именно это делало журнал заметным среди печатных изданий своего времени.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на фоне других юмористических журналов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выделялся большей остротой и тесной связью текста с рисунком, тогда как другие журналы чаще оставались мягче и спокойнее.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описаний юмористических журналов начала XX века; условная шкала 1–5.
</a:t>
            </a:r>
            <a:endParaRPr lang="en-US" sz="6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кто создавал лицо «Сатирикона» и чем отличалась манера каждого автора.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и их вклад в журнал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стал интересным именно из-за разных авторских голосов: текст, стих и рисунок работали вместе, усиливая сатирический эффект.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составе и публикациях журнала «Сатирикон»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журнал читали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Читателям нравились короткие тексты: их можно было быстро прочитать в дороге или между делами, а затем сразу оценить шутку и неожиданный финал.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узнавался по героям и ситуациям из обычной жизни — из улицы, школы, дома, театра и газетной повестки, поэтому казался близким и понятным.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только развлекал, но и заставлял замечать недостатки общества, поэтому для многих читателей становился не пустой шуткой, а умным разговором о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зеркало общества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показывал людей такими, какими они часто бывают в жизни: важничающими, самодовольными, поглощёнными модой или желающими выглядеть значительнее, чем на самом деле.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смешные сцены журнал учил смотреть на привычки и поступки критически. Смех здесь работал как подсказка: за комическим образом легко увидеть правду о времени и людях.
</a:t>
            </a:r>
            <a:endParaRPr lang="en-US" sz="97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журнал столкнулся с трудностями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показывает, как сатирическая смелость, внешние обстоятельства и война сократили жизнь журнала.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«Сатирикона»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повлиял на русскую юмористическую прозу и фельетон, показав, что короткий текст может быть точным, острым и запоминающимся без длинных объяснений.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продолжили другие издания: сочетание сатиры, рисунка и актуальных тем стало важной моделью для журнальной культуры XX 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 осталось наследие Аверченко, Тэффи и Саши Чёрного: их тексты до сих пор читают как образцы умной и выразительной сатиры.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особенно запомнился тем, что объединял смешной текст и рисунок в одном художественном приёме.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 «Сатирикон» важным для культуры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журнал получил благодаря сочетанию литературы и карикатуры: вместе они делали сатиру ясной, яркой и доступной.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 тематике и художественных приёмах журнала «Сатирикон»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журнала в одном списке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любил короткую форму: небольшие тексты, миниатюры и фельетоны быстро доходили до читателя и сразу раскрывали комический смысл.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страницы делали узнаваемыми яркие авторы и художники, которые умели по-разному говорить о смешном, но вместе создавали единый стиль журнала.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темы — от городской жизни до политики — связывали журнал с реальными событиями, поэтому он воспринимался как живой отклик на своё время.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точное наблюдение заменяли назидание: журнал не поучал прямо, а заставлял самому заметить нелепость привычек и общественных привычек.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«Сатирикон»: смех, который запомнился эпохе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прожил недолго, но оставил заметный след в культуре. Он соединил литературу, карикатуру и острое наблюдение за жизнью, показав, что смех помогает понимать общество.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2026-05-22T19:25:27Z</dcterms:created>
  <dcterms:modified xsi:type="dcterms:W3CDTF">2026-05-22T19:25:27Z</dcterms:modified>
</cp:coreProperties>
</file>