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Поговорим, сколько места занимает тело и как это измерить.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тела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в жизни и в математике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понять, сколько места занимает предмет: от коробки на столе до аквариума дома. В математике его связывают с формой, размерами и единицами измерения.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тела занимают место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занимает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предмет занимает часть пространства, поэтому на его месте не может одновременно находиться другой предмет. Так проявляется объём: он показывает, сколько места занимает тело.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Вытеснение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предмет в воду или в ящик, он вытеснит часть пространства. Именно поэтому объём сравнивают с тем, сколько места тело забирает вокруг себя.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кубиками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сравнения берут одинаковые маленькие кубики. Их легко посчитать, а значит можно точно определить, какой объект занимает больше или меньше места.
</a:t>
            </a:r>
            <a:endParaRPr lang="en-US" sz="1106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внутри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кубиков помещается внутри фигуры, тем больше её объём. Этот способ помогает понять смысл формул и увидеть объём не только в записи, но и наглядно.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объёма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сантиметр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сантиметр — это объём куба со стороной 1 см. Такая единица удобна для маленьких предметов: деталей, небольших коробочек и измерения объёма жидкости в малом количестве.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Дециметр и литр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дециметр и литр связаны между собой: 1 дм³ равен 1 л. Поэтому объём средних ёмкостей часто записывают и в кубических дециметрах, и в литрах.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метр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Кубический метр используют для больших пространств и тел. В нём удобно измерять комнату, шкаф, большую ёмкость или количество материала в строительных задачах.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и о связи с миллилитрами: 1 см³ = 1 мл. Это помогает без ошибок переводить единицы, особенно в задачах про воду и жидкости.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как счёт кубиков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 слоям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тело составлено из маленьких кубиков, его объём можно найти простым подсчётом. Сначала считают кубики в одном ряду, затем в слоях, а потом во всём блоке.
</a:t>
            </a:r>
            <a:endParaRPr lang="en-US" sz="962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4 кубика идут в длину, 3 — в ширину, 2 — в высоту. Перемножение даёт 24 кубика, то есть весь объём фигуры.
</a:t>
            </a:r>
            <a:endParaRPr lang="en-US" sz="962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нужно умножать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показывает, почему формулы для прямоугольных тел работают именно через умножение. Каждый размер отвечает за своё направление и увеличивает число кубиков внутри.
</a:t>
            </a:r>
            <a:endParaRPr lang="en-US" sz="916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кубики одинаковые, считать удобно и без пропусков. Поэтому счёт маленьких кубиков — это не только наглядная модель, но и основа вычислений в геометрии.
</a:t>
            </a:r>
            <a:endParaRPr lang="en-US" sz="9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прямоугольного параллелепипеда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за слоем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можно представить как несколько одинаковых слоёв кубиков. В каждом слое помещается столько кубиков, сколько получается при умножении длины на ширину.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слоёв определяется высотой тела. Если умножить число кубиков в одном слое на число слоёв, получится весь объём фигуры.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формула записывается так: V = a × b × c. Все размеры должны быть выражены в одинаковых единицах, иначе результат будет неверным.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куба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 — это особый случай параллелепипеда, у которого все рёбра равны. Из-за этого объём выражается через одну и ту же величину, взятую трижды.
</a:t>
            </a:r>
            <a:endParaRPr lang="en-US" sz="1062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записывается короче: V = a³. Она показывает, что нужно умножить ребро куба само на себя три раза.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расчёта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ребро равно 5 см, то объём составляет 125 см³. Такая модель часто встречается в задачах про одинаковые коробочки и кубики.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призмы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призмы два одинаковых основания, а боковые грани соединяют их без изменения формы. Поэтому каждый слой фигуры повторяет основание и даёт одинаковый вклад в объём.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площадь основания, затем умножают её на высоту. Так получается формула V = Sосн × h, где Sосн — площадь основания призмы.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Интуитивный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призму как стопку одинаковых слоёв, формула становится понятной: чем выше фигура, тем больше таких слоёв и тем больше её объём.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цилиндра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14725" y="191197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похож на призму тем, что его объём тоже зависит от площади основания и высоты. Только основание у него круглое, а не многоугольное.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17175" y="2987150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цилиндра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круглого основания равна πr², поэтому формула объёма цилиндра записывается как V = πr²h. Радиус влияет особенно сильно, потому что входит в квадрате.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73150" y="4068925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увеличить высоту, объём вырастет пропорционально. Если увеличить радиус, объём изменится быстрее, потому что расширяется само основание цилиндра.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объёма приходится на пирамиду или конус при тех же основании и высоте.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объёма пирамиды и конуса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и конус занимают треть объёма фигуры с одинаковыми основанием и высотой.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4/3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выражают через радиус в кубе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объёма шара из школьного курса геометрии
</a:t>
            </a:r>
            <a:endParaRPr lang="en-US" sz="659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шара содержит коэффициент 4/3: именно поэтому объём растёт особенно быстро при увеличении радиуса.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измерить объём водой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объёма тел неправильной формы с помощью мензурки или переливного сосуда.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работать с составными телами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составного тела находят по частям: сложением или вычитанием.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сложения и вычитания объёмов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разберите фигуру на понятные блоки. Для каждого блока измерьте длину, ширину и высоту, а затем вычислите объём по подходящей формуле. Это упрощает даже сложную форму.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 плотно соединены, их объёмы складывают. Такой способ особенно удобен для построек из нескольких прямоугольных блоков, где каждый фрагмент легко описать своими размерами.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вырез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большом теле есть отверстие, углубление или вырез, находят объём внешней части и вычитают объём удалённого фрагмента. Так получают правильный ответ без лишних действий.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85642"/>
            <a:ext cx="4000500" cy="15943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формулы связаны с основанием и высотой, а где появляется дополнительный коэффициент.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объёма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прямоугольных тел объём считают через размеры, у пирамиды, конуса и шара формулы содержат особые множители.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объёма из школьного курса геометрии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задачах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величины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объём — разные величины, поэтому нельзя подставлять формулу «наугад». Площадь относится к поверхности, а объём показывает, сколько места занимает тело внутри.
</a:t>
            </a:r>
            <a:endParaRPr lang="en-US" sz="1056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 нужно проверять сразу. Если в задаче ответ должен быть в см³, нельзя писать см² или л без обоснования, иначе смысл результата меняется.
</a:t>
            </a:r>
            <a:endParaRPr lang="en-US" sz="1096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перевести размеры в одни и те же единицы. Если часть измерена в сантиметрах, а другая в метрах, вычисление даст неправильный результат.
</a:t>
            </a:r>
            <a:endParaRPr lang="en-US" sz="1079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 проверять реалистичность ответа. Маленькая коробка не может иметь объём комнаты, а для бутылки не подходит квадратный метр.
</a:t>
            </a:r>
            <a:endParaRPr lang="en-US" sz="115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ответ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размерность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 на единицы в ответе. Для объёма подходят кубические единицы и литры, поэтому результат в сантиметрах квадратных сразу показывает ошибку.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формулу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убедитесь, что выбрана нужная формула. Куб, призма, цилиндр и шар считаются по-разному, и неверный выбор сразу ведёт к неправильному ответу.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Оценить реалистичность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оцените порядок числа. Если коробка размером с тетрадь вдруг получила объём комнаты, значит, где-то допущена ошибка в расчётах или единицах.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Перепроверить вычисления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пересчитайте ответ ещё раз по шагам. Аккуратная проверка помогает заметить пропущенное умножение, неверное деление или забытый перевод единиц.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3 см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куба со стороной 3 см используйте формулу V = a³. Получится 27 см³, потому что все три измерения равны и перемножаются между собой.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коробки 10×4×2 см применяют формулу прямоугольного параллелепипеда. Объём равен 80 см³, если все размеры записаны в одинаковых единицах.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неправильной формы удобнее измерять вытеснением воды. Его опускают в мензурку и смотрят, на сколько поднялся уровень жидкости, а затем читают объём по разности.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объёма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Опознать фигуру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определите, что перед вами: куб, коробка, цилиндр, шар или тело неправильной формы. От этого зависит и формула, и способ измерения.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в каких единицах даны размеры и в каком формате нужен ответ. Перед вычислением все величины приводят к одной системе единиц.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способ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Подберите подходящую формулу или метод. Для правильных тел считают по размерам, а для сложной формы используют разбиение на части или измерение водой.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подставьте числа и выполните вычисления без пропусков. Следите, чтобы каждая операция соответствовала формуле и не нарушала порядок действий.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результат со смыслом задачи. Маленький предмет не должен иметь слишком большой объём, а единицы ответа должны совпадать с требуемыми.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помогает понять, сколько места занимает тело и как его измерить в задаче или в жизни. Если помнить форму, единицы и проверку ответа, вычисления становятся понятными и надёжными.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можно понять и посчитать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2026-07-27T06:34:54Z</dcterms:created>
  <dcterms:modified xsi:type="dcterms:W3CDTF">2026-07-27T06:34:54Z</dcterms:modified>
</cp:coreProperties>
</file>