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56245" y="974360"/>
            <a:ext cx="2870616" cy="28856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Экосистемы: организация, разнообразие и актуальные вопросы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2106" y="4516678"/>
            <a:ext cx="3827646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4936330" y="974360"/>
            <a:ext cx="2870616" cy="28856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Комплексное взаимодействие живых организмов и среды в природе и обществе.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— фундамент биосферы, охватывающий локальные сообщества и глобальные биомы. Понятие введено А. Тэнсли в 1935 году, развито В. Н. Сукачёвым и Ю. Одумом. Современная экология изучает экосистемы с точки зрения устойчивого развития и сохранения биоразнообразия.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эволюция понимания экосистем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экосистемы включают леса, тундры, степи, пустыни и водоёмы, объединяя растительные и животные сообщества с природными абиотическими условиями.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экосистемы формируются под воздействием человека: городские территории, сельскохозяйственные угодья и искусственные водоёмы характеризуются изменённой природой компонентов.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Общими чертами всех экосистем являются присутствие живых и неживых элементов, циклы веществ и способность к саморегуляции процессов внутри сообществ.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антропогенных экосистем заключается в степени вмешательства и нарушении естественных процессов, что влияет на устойчивость и динамику сообществ.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экосистем: природные и антропогенные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численность лесных экосистем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леса и их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сообщества многоярусны: от почвенного слоя до верхушки деревьев. Каждый ярус играет роль в формировании микроклимата, обеспечивает среду обитания различным видам и влияет на обмен веществ.
</a:t>
            </a:r>
            <a:endParaRPr lang="en-US" sz="1031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тайги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занимает около 20% территории России и разнообразна биологически. Здесь обитает свыше 300 видов позвоночных и порядка 10 000 видов растений и грибов, создавая сложные трофические связи.
</a:t>
            </a:r>
            <a:endParaRPr lang="en-US" sz="1031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лесных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регулируют климат, участвуют в круговороте воды, служат источником ресурсов и местом проживания множества организмов, влияя на глобальное биоразнообразие и экосистемные услуги.
</a:t>
            </a:r>
            <a:endParaRPr lang="en-US" sz="103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604" y="2496706"/>
            <a:ext cx="2690306" cy="1975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2301" y="2496122"/>
            <a:ext cx="2702678" cy="1976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0170" y="2495989"/>
            <a:ext cx="2724871" cy="19771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39" y="1734094"/>
            <a:ext cx="2568865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экосистемы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3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 моря занимают более 70% поверхности Земли. Их разнообразие обусловлено солёностью и глубиной, служат ключевыми механизмами круговорота воды и источниками кислорода.
</a:t>
            </a:r>
            <a:endParaRPr lang="en-US" sz="1090" dirty="0"/>
          </a:p>
        </p:txBody>
      </p:sp>
      <p:sp>
        <p:nvSpPr>
          <p:cNvPr id="9" name="Text 1"/>
          <p:cNvSpPr txBox="1"/>
          <p:nvPr/>
        </p:nvSpPr>
        <p:spPr>
          <a:xfrm>
            <a:off x="6127341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экосистемы — эстуарии
</a:t>
            </a:r>
            <a:pPr algn="l" indent="0" marL="0">
              <a:lnSpc>
                <a:spcPct val="100000"/>
              </a:lnSpc>
              <a:buNone/>
            </a:pPr>
            <a:r>
              <a:rPr lang="en-US" sz="3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Эстуарии — места смешивания пресной и морской воды, обладают высокой продуктивностью и служат важными местами обитания и нереста многих видов водных организмов.
</a:t>
            </a:r>
            <a:endParaRPr lang="en-US" sz="1094" dirty="0"/>
          </a:p>
        </p:txBody>
      </p:sp>
      <p:sp>
        <p:nvSpPr>
          <p:cNvPr id="10" name="Text 2"/>
          <p:cNvSpPr txBox="1"/>
          <p:nvPr/>
        </p:nvSpPr>
        <p:spPr>
          <a:xfrm>
            <a:off x="3256724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Пресноводные экосистемы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4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 болота варьируются по размеру и биоте. Они поддерживают разнообразие видов, регулируют гидрологические процессы и обеспечивают пищевые ресурсы для человека.
</a:t>
            </a:r>
            <a:endParaRPr lang="en-US" sz="1170" dirty="0"/>
          </a:p>
        </p:txBody>
      </p:sp>
      <p:sp>
        <p:nvSpPr>
          <p:cNvPr id="11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роль водных экосистем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характеризуются осадками менее 250 мм в год и резкими колебаниями температуры, достигающими 45°C, создавая экстремальные условия для жизни.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Растения-подобные кактусы и алоэ накапливают воду, животные, такие как верблюды, и ночная активность обеспечивают выживание в таких условиях.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занимают около 20% суши, но имеют высокую уязвимость к антропогенному воздействию и длительное восстановление после нарушений экосистемы.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условия пустынных экосистем и адаптации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301886"/>
            <a:ext cx="3848986" cy="16112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в видовом составе, климатических условиях и устойчивости экосистем.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различаются по продуктивности и устойчивости, что отражает адаптации к средовым условиям и биотическим взаимодействиям.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обзоры экологии, 2023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лесных, водных, пустынных и степных экосистем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— автотрофы, главным образом растения и водоросли, производят органические вещества из неорганики, формируя базу пищевой цепи.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— гетеротрофные организмы, включая травоядных, хищников и паразитов, потребляют продукты продуцентов и других животных, поддерживая энергетический поток.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— бактерии, грибы и сапрофиты, разлагают органические остатки, завершая круговорот веществ и способствуя восстановлению экосистемных ресурсов.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группы организмов в экосистемах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энергии через трофические уровни экосистемы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 в экосистемах по модели Ю. Одум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уровне биомасса снижается в среднем в 10 раз по сравнению с нижним, отражая энергетические потери.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принцип 10%-ного перехода энергии и ограниченность числа трофических уровней.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исследования Ю. Одум, 1971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пирамиды: численность и биомасса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874342" y="1605615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стадия первичной сукцессии
</a:t>
            </a:r>
            <a:pPr algn="l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первых лет на неплодородных субстратах появляются колонизаторы — лишайники и мхи, подготавливающие почву для дальнейшего развития растений.
</a:t>
            </a:r>
            <a:endParaRPr lang="en-US" sz="1261" dirty="0"/>
          </a:p>
        </p:txBody>
      </p:sp>
      <p:sp>
        <p:nvSpPr>
          <p:cNvPr id="8" name="Text 2"/>
          <p:cNvSpPr txBox="1"/>
          <p:nvPr/>
        </p:nvSpPr>
        <p:spPr>
          <a:xfrm>
            <a:off x="1763124" y="2789278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вторичной сукцессии
</a:t>
            </a:r>
            <a:pPr algn="r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нарушения экосистемы, например, пожара, происходит постепенное восстановление растительного и животного сообщества с сохранением почвенного покрова.
</a:t>
            </a:r>
            <a:endParaRPr lang="en-US" sz="1263" dirty="0"/>
          </a:p>
        </p:txBody>
      </p:sp>
      <p:sp>
        <p:nvSpPr>
          <p:cNvPr id="9" name="Text 3"/>
          <p:cNvSpPr txBox="1"/>
          <p:nvPr/>
        </p:nvSpPr>
        <p:spPr>
          <a:xfrm>
            <a:off x="4874342" y="3830021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климакс-сообщества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сукцессии устанавливается устойчивое зрелое сообщество с устойчивыми биотическими и абиотическими связями, максимально адаптированное к условиям среды.
</a:t>
            </a:r>
            <a:endParaRPr lang="en-US" sz="1261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сукцессии: этапы и типы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 включают температуру, освещённость, влажность, состав воздуха и почвы, а также доступность минеральных веществ, формирующих условия существования организмов.
</a:t>
            </a:r>
            <a:endParaRPr lang="en-US" sz="1079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 охватывают внутривидовые и межвидовые отношения, включая конкуренцию, симбиоз, хищничество и паразитизм, влияющие на выживание и распространение видов.
</a:t>
            </a:r>
            <a:endParaRPr lang="en-US" sz="1079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абиотических и биотических факторов определяет структуру сообществ и их способность адаптироваться к изменениям окружающей среды.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организмов развиваются под воздействием комплексных факторов среды, способствуя укреплению устойчивости экосистем и их функциональной целостности.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и биотические факторы экосистем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Взаимосвязи и круговороты веществ в экосистемах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40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испаряется с поверхности океанов и суши, конденсируется в облака и возвращается осадками. Этот цикл поддерживает влажность почв и атмосферное равновесие.
</a:t>
            </a:r>
            <a:endParaRPr lang="en-US" sz="1133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Углеродный цикл: основа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41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связывает углекислый газ в органические вещества, затем дыхание и разложение возвращают его в атмосферу, обеспечивая непрерывность обмена веществ.
</a:t>
            </a:r>
            <a:endParaRPr lang="en-US" sz="1168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и его биологическая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43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фиксируют специальные бактерии, переводя его в доступные формы. Затем азот возвращается в атмосферу через процессы разложения и денитрификации.
</a:t>
            </a:r>
            <a:endParaRPr lang="en-US" sz="121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биоразнообразие обеспечивает широкий спектр функций и экологических ниш, повышая устойчивость к стрессам и изменчивости среды.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Экосистемное разнообразие создаёт сложные структуры сообществ, позволяя охватывать различные ресурсы и поддерживать стабильность всей системы.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внутри видов способствует адаптивности и выживанию популяций при изменении условий жизни и появлении новых угроз.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как фактор устойчивости экосистем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 приводит к деградации среды через вырубку лесов, загрязнение и изменение мест обитания, что угрожает природному равновесию.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 и урбанизация разрушают естественные связи, вызывая сокращение биоразнообразия и ставя под угрозу миллионы видов по всему миру.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влияние на экосистемы и биоразнообразие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5648" y="2755985"/>
            <a:ext cx="3272705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экологических исследований и монографий по биомам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сравнения основных биомов мира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климатических особенностей, биоразнообразия и доминирующих видов в основных биомах земного шара.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влажные биомы характеризуются высоким видом биоразнообразия и плотной растительностью, что повышает продуктивность и устойчивость экосистем.
</a:t>
            </a:r>
            <a:endParaRPr lang="en-US" sz="136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89478" y="3304813"/>
            <a:ext cx="282669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особо охраняемых природных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обеспечивают сохранность природных сообществ и биоразнообразия в условиях минимального антропогенного воздействия.
</a:t>
            </a:r>
            <a:endParaRPr lang="en-US" sz="1262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Биоремедиация загрязнённых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микроорганизмов и растений для очистки почв и водоёмов от токсических веществ способствует восстановлению природных функций экосистем.
</a:t>
            </a:r>
            <a:endParaRPr lang="en-US" sz="1308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редких и исчезающих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реинтродукции и разведения поддерживают численность уязвимых животных и растений, сохраняя генетическое разнообразие.
</a:t>
            </a:r>
            <a:endParaRPr lang="en-US" sz="1262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 и 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осведомлённости формирует ответственное отношение к природе и стимулирует устойчивое поведение среди населения.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стратегии сохранения экосистем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63"/>
            <a:ext cx="3331800" cy="27558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вызывают смещение ареалов видов, сокращая площадь традиционных местообитаний и усиливая конкуренцию за ресурсы.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26418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аномальных явлений, таких как засухи и наводнения, приводит к изменению структуры сообществ и снижению их устойчивости.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00" cy="7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климатических изменений на экосистемы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обеспечивает согласование действий по защите природы и сокращению влияния человека на климат.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устойчивых технологий снижает загрязнение и рационализирует использование природных ресурсов, поддерживая биологическое разнообразие.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 способствует формированию ответственного поколения, способного реализовывать принципы устойчивого развития.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устойчивого развития и охраны экосистем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1748" y="1"/>
            <a:ext cx="474166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5350" y="1666875"/>
            <a:ext cx="4749000" cy="19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— фундамент жизни и устойчивого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играют ключевую роль в поддержании баланса природы и обеспечении жизненных ресурсов. Их сохранение — необходимость для будущего человечества и планеты.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2026-05-10T06:09:13Z</dcterms:created>
  <dcterms:modified xsi:type="dcterms:W3CDTF">2026-05-10T06:09:13Z</dcterms:modified>
</cp:coreProperties>
</file>