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jpe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природные сообщества: ключевые вопросы и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объединяют живые организмы и среду для устойчивой жизни.
</a:t>
            </a:r>
            <a:endParaRPr lang="en-US" sz="3509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изучения природных сообществ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природных сообществ началось в XIX веке благодаря трудам учёных, таких как Мёбиус и Дарвин. Эти знания помогают лучше понимать природу, охранять виды и сохранять экологический баланс.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природного сообщества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живых организмов на ограниченной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сообщество — совокупность различных видов растений, животных и микроорганизмов, обитающих в одном месте и связанных обменом веществ и энергии. Все они взаимодействуют и влияют друг на друга.
</a:t>
            </a:r>
            <a:endParaRPr lang="en-US" sz="114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неживых компонентов в сообществах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вода и воздух формируют среду обитания, поддерживают жизнь организмов и влияют на структуру сообщества. Они участвуют в круговороте веществ вместе с живыми организмами.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экосистемы: лес или пруд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деревья, кустарники и животные образуют сложные связи, а в пруду — водоросли, рыбы и насекомые. Эти системы служат примерами природных сообществ с уникальными взаимодействиями.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компоненты природных сообществ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— это растения, которые создают органические вещества при помощи фотосинтеза для поддержания жизни сообщества.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включают травоядных и хищников, питающихся растениями и другими животными, обеспечивая потоки энергии по пищевым цепям.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бактерии и грибы, разлагающие мертвые остатки, возвращают вещества в почву и замыкают циклы обмена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природных сообществ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— зелёные лёгкие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представляют собой густые сообщества с множеством видов деревьев, животных и микроорганизмов. Они поддерживают климат и служат домом для многих живых существ.
</a:t>
            </a:r>
            <a:endParaRPr lang="en-US" sz="1168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 степи — открытые пространства с характерной флорой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полны трав и цветов, где обитают насекомые и мелкие животные. Степи — широкие равнины с сухим климатом и особенными растениями, приспособленными к засухам.
</a:t>
            </a:r>
            <a:endParaRPr lang="en-US" sz="1009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водоёмы — водные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пруды богаты водой и уникальными растениями, такими как кувшинки, а также обитают рыбы, амфибии и водные насекомые, создавая сложное экологическое сообщество.
</a:t>
            </a:r>
            <a:endParaRPr lang="en-US" sz="10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61999"/>
            <a:ext cx="4486275" cy="15635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сообществ России: лес, степь, тундра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в растительности, животных и климате трёх основных сообществ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обладают наибольшим биоразнообразием; тундра — суровые условия; степи подвержены антропогенной распашке.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— живая основа природного сообщества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представляет собой совокупность всех живых организмов, обитающих в конкретной среде и взаимодействующих между собой.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связаны через трофические отношения — обмен пищей в пищевых цепях и сетях, что обеспечивает энергообеспечение сообщества.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поддерживает устойчивость экосистемы через сбалансированные взаимодействия между видами.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биоценозе могут привести к деградации сообщества и потере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сложное природное сообщество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каркас лесной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ель, дуб образуют верхний ярус леса, обеспечивая тень и пищу для многих животных и растений. Они регулируют климат и участвуют в круговороте веществ.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 травы — средний и нижний ярусы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 и разнообразные травы создают подлесок, являются средой обитания для насекомых и мелких животных, поддерживают биологическое разнообразие.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леса и их экологические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собирают семена, лоси влияют на растительность, птицы, такие как дятлы и совы, регулируют численность насекомых и грызунов.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микроорганизмы — чаще незаметные, но важные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разлагают опавшие листья и мёртвые организмы, способствуя почвообразованию и возвращая питательные вещества в экосистему.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163" y="1534075"/>
            <a:ext cx="1904723" cy="215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18" y="1534000"/>
            <a:ext cx="1919440" cy="215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3168" y="1534075"/>
            <a:ext cx="1919440" cy="215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4643" y="1534000"/>
            <a:ext cx="1919440" cy="215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как природное сообщество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8625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пруда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кувшинки образуют производительную основу пруда, обеспечивая кислород и пищу для водных обитателей.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520116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водоёма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такие как карась и щука, а также амфибии — лягушки, составляют важную часть пищевых цепей и поддерживают равновесие.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56622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насекомые и микроорганизмы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и другие насекомые живут в воде и на её поверхности, а разнообразные микроорганизмы участвуют в разложении и круговороте веществ.
</a:t>
            </a:r>
            <a:endParaRPr lang="en-US" sz="1034" dirty="0"/>
          </a:p>
        </p:txBody>
      </p:sp>
      <p:sp>
        <p:nvSpPr>
          <p:cNvPr id="17" name="Text 5"/>
          <p:cNvSpPr txBox="1"/>
          <p:nvPr/>
        </p:nvSpPr>
        <p:spPr>
          <a:xfrm>
            <a:off x="6748094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растения и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Утки, бобры и прибрежная растительность тесно связаны с водной средой, создавая дополнительные экологические ниши и виды взаимодействий.
</a:t>
            </a:r>
            <a:endParaRPr lang="en-US" sz="10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природных сообществах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пруду энергия передаётся от травы через кузнечика и лягушку к цапле, демонстрируя взаимозависимость организмов. Каждый звено поддерживает следующего в цепи.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желудь питает мышь, которая становится добычей совы. Такая последовательность обеспечивает стабильный поток энергии и равновесие в экосистеме.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распределение основных биомов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биомы формируют уникальные природные условия и поддерживают разные экосистемы в тропиках, умеренных и полярных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фонд дикой природы (WWF)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занимают наибольшую площадь, особенно в умеренных и тропических зонах, обеспечивая высшее биоразнообразие и климатическую стабильность.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и их влияние на сообщества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задают географическое распространение биомов и определяют характер растениеводства и животного мира в данных сообществах.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количество осадков влияют на развитие экосистем: влажные тёплые регионы способствуют образованию густых лесов и богатого биоразнообразия.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и холодных зонах уменьшается видовое разнообразие, преобладают приспособленные к экстремумам растения и животные, формируются пустыни и тундры.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в разных средах обитания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Утеплённый мех северных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холодных регионов обладют густым и плотным мехом, который сохраняет тепло и защищает от ветров. Например, арктический заяц меняет цвет и густоту меха в зависимости от сезона, что помогает выживать зимой.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его жировой горб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Горб у верблюда служит резервуаром жира, который снабжает организм водой и энергией в условиях пустыни. Это особая адаптация, позволяющая долго обходиться без воды и пищи.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болотных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растения, как рогоз, имеют длинные побеги и воздушные камеры в тканях, обеспечивающие подъем кислорода к корням и устойчивость в болотистой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видами в сообществе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приносит обоим видам пользу, например, муравьи защищают тлю в обмен на сладкие выделения, поддерживая жизнедеятельность друг друга.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при борьбе за ограниченные ресурсы — свет, воду или пищу, влияя на численность и распределение видов в сообществе.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это отношения, где один вид охотится на другой; типичный пример — волк, охотящийся на зайца, поддерживая баланс популяций.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взаимопомощь влияют на выживание: клещи паразитируют на животных, а вороны предупреждают о хищниках, помогая другим видам оставаться в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экологического равновесия и его нарушений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численности волков и зайцев
</a:t>
            </a:r>
            <a:pPr algn="l" indent="0" marL="0">
              <a:lnSpc>
                <a:spcPct val="100000"/>
              </a:lnSpc>
              <a:buNone/>
            </a:pPr>
            <a:r>
              <a:rPr lang="en-US" sz="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вымирание волков приводит к резкому увеличению численности зайцев, что вредит растительности. Стабилизация чисел важна для сохранения всей экосистемы.
</a:t>
            </a:r>
            <a:endParaRPr lang="en-US" sz="1016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исчезновения хищников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крупных хищников вызывает перенаселение травоядных, что уничтожает кормовую базу и влечет цепную реакцию изменений в экосистеме.
</a:t>
            </a:r>
            <a:endParaRPr lang="en-US" sz="1133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редуцентов в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перерабатывают органику, обеспечивая её возвращение в почву; без них нарушается круговорот веществ и снижается плодородие.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природные сообщества: влияние и последствия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уничтожает среду обитания животных и растений, сокращая биоразнообразие и нарушая экологические функции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химикатами и отходами нарушает водные сообщества, приводя к снижению численности многих видов и ухудшению качества воды.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чужеродных видов нарушает местные экосистемы, вытесняя коренные виды и изменяя баланс природных сообществ.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и восстановлению сообществ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охраняемых территорий растёт: заповедники Куршская коса и Кроноцкий заповедник защищают уникальные экосистемы и способствуют сохранению редких видов.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пожаров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лесных пожаров проводятся посадки и природное возрождение леса, что восстанавливает его экосистемные функции и биоразнообразие.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осведомленности способствует вовлечению общества в охрану природы, формированию экологически ответственного поведения и поддержке природных проектов.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природные сообщества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Поволжья подвергаются интенсивной распашке, что ведёт к утрате естественного растительного покрова и ухудшению условий для обитания животных.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в европейской части России снижает водные ресурсы и уничтожает болотные экосистемы, где живут редкие виды растений и птиц.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Реликтовые леса Кавказа страдают от вырубки и строительства, что угрожает сохранению их уникального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163" y="1534075"/>
            <a:ext cx="1904723" cy="215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18" y="1534000"/>
            <a:ext cx="1919440" cy="215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3168" y="1534075"/>
            <a:ext cx="1919440" cy="215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4643" y="1534000"/>
            <a:ext cx="1919440" cy="215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основных мировых природных сообществ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8625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Амазонки
</a:t>
            </a:r>
            <a:pPr algn="l" indent="0" marL="0">
              <a:lnSpc>
                <a:spcPct val="100000"/>
              </a:lnSpc>
              <a:buNone/>
            </a:pPr>
            <a:r>
              <a:rPr lang="en-US" sz="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поражают многообразием видов растений и животных; их густая растительность создаёт уникальные условия для жизнедеятельности множества организмов.
</a:t>
            </a:r>
            <a:endParaRPr lang="en-US" sz="1077" dirty="0"/>
          </a:p>
        </p:txBody>
      </p:sp>
      <p:sp>
        <p:nvSpPr>
          <p:cNvPr id="15" name="Text 3"/>
          <p:cNvSpPr txBox="1"/>
          <p:nvPr/>
        </p:nvSpPr>
        <p:spPr>
          <a:xfrm>
            <a:off x="2520116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саванны
</a:t>
            </a:r>
            <a:pPr algn="l" indent="0" marL="0">
              <a:lnSpc>
                <a:spcPct val="100000"/>
              </a:lnSpc>
              <a:buNone/>
            </a:pPr>
            <a:r>
              <a:rPr lang="en-US" sz="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обитаемы крупными травоядными — слонами, жирафами, а также хищниками; сезонные дожди и засухи формируют специфические условия.
</a:t>
            </a:r>
            <a:endParaRPr lang="en-US" sz="1177" dirty="0"/>
          </a:p>
        </p:txBody>
      </p:sp>
      <p:sp>
        <p:nvSpPr>
          <p:cNvPr id="16" name="Text 4"/>
          <p:cNvSpPr txBox="1"/>
          <p:nvPr/>
        </p:nvSpPr>
        <p:spPr>
          <a:xfrm>
            <a:off x="4656622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тундры
</a:t>
            </a:r>
            <a:pPr algn="l" indent="0" marL="0">
              <a:lnSpc>
                <a:spcPct val="100000"/>
              </a:lnSpc>
              <a:buNone/>
            </a:pPr>
            <a:r>
              <a:rPr lang="en-US" sz="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тундры с низкими температурами и коротким летом населены мхами, лишайниками и северными оленями, адаптированными к экстремальному климату.
</a:t>
            </a:r>
            <a:endParaRPr lang="en-US" sz="1095" dirty="0"/>
          </a:p>
        </p:txBody>
      </p:sp>
      <p:sp>
        <p:nvSpPr>
          <p:cNvPr id="17" name="Text 5"/>
          <p:cNvSpPr txBox="1"/>
          <p:nvPr/>
        </p:nvSpPr>
        <p:spPr>
          <a:xfrm>
            <a:off x="6748094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Эвкалиптовые леса Австралии
</a:t>
            </a:r>
            <a:pPr algn="l" indent="0" marL="0">
              <a:lnSpc>
                <a:spcPct val="100000"/>
              </a:lnSpc>
              <a:buNone/>
            </a:pPr>
            <a:r>
              <a:rPr lang="en-US" sz="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Эвкалиптовые леса известны своей устойчивостью к пожарам и уникальной фауной, включая коал и кенгуру, приспособленных к местным условиям.
</a:t>
            </a:r>
            <a:endParaRPr lang="en-US" sz="10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понимания природных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природных сообществ позволяет сохранить разнообразие жизни на планете и формирует ответственное отношение к природе для будущих поколений.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2026-05-08T16:48:25Z</dcterms:created>
  <dcterms:modified xsi:type="dcterms:W3CDTF">2026-05-08T16:48:25Z</dcterms:modified>
</cp:coreProperties>
</file>