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cos x = a: смысл, область значений и способы решения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когда уравнение имеет корни и как их записать.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типичное тригонометрическое уравнение из 10 класса: оно опирается на свойства косинуса, помогает находить углы и описывает периодические процессы в задачах и моделях.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уравнение cos x = a связано с тригонометрией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периоде уравнение чаще всего имеет две симметричные точки пересечения.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обычно дают одно и то же значение косинуса в одном периоде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косинуса на единичной окружности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488399"/>
            <a:ext cx="4365000" cy="223385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функции y = cos x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значение параметра a с наличием корней и видом общего ответа.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существуют только при -1 ≤ a ≤ 1; именно этот отрезок является областью значений косинуса.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a и число решений уравнения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Графическая интерпретация: пересечение y = cos x и y = a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y = a показывает все точки, где значение косинуса совпадает с заданным числом. Так график сразу превращает уравнение в задачу на пересечение двух линий.
</a:t>
            </a:r>
            <a:endParaRPr lang="en-US" sz="1113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пересечения внутри периода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-1 &lt; a &lt; 1, горизонтальная линия пересекает косинусоиду дважды на каждом промежутке длины 2π. Именно поэтому в общем ответе появляются два семейства корней.
</a:t>
            </a:r>
            <a:endParaRPr lang="en-US" sz="1113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Касание на границах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 = 1 и a = -1 прямая касается графика в его вершинах. Это означает единственное семейство решений в каждом случае, без второй симметричной точки.
</a:t>
            </a:r>
            <a:endParaRPr lang="en-US" sz="1113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пересечений вне диапазона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|a| &gt; 1, линия y = a лежит выше или ниже всей косинусоиды. Поскольку значения функции не выходят за пределы [-1; 1], корней нет.
</a:t>
            </a:r>
            <a:endParaRPr lang="en-US" sz="111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быстро меняется число корней при переходе через границы отрезка [-1; 1].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функции y = cos x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и минимум функции определяют все случаи: вне отрезка решений нет, внутри него их два, на границах — по одному семейству.
</a:t>
            </a:r>
            <a:endParaRPr lang="en-US" sz="1244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решений в зависимости от параметра a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случай a = 1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212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cos x = 1, то косинус достигает своего максимума. Это происходит только в точках, соответствующих углу 0 и его полным оборотам, поэтому решение записывается через 2πn.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42500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единичной окружности это точка (1, 0). Она лежит на положительной полуоси Ox, а значит, каждый новый корень получается добавлением целого числа полных оборотов.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1287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корней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формула имеет вид x = 2πn, n ∈ Z. Хотя корней бесконечно много, в каждом промежутке длины 2π содержится ровно одно значение.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случай a = -1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12853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Минимум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cos x = -1 функция достигает наименьшего значения. Это происходит в точке, противоположной точке с косинусом 1, поэтому решение сдвигается на 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2458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 общем виде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корни записываются формулой x = π + 2πn, n ∈ Z. Здесь вновь работает периодичность: каждый следующий корень отличается на полный оборот.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3716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окружностью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единичной окружности это точка (-1, 0). Она лежит на отрицательной полуоси Ox и показывает, что косинус принимает значение -1 только в особых положениях угла.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-1 &lt; a &lt; 1: два семейства решений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Вводим угол α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значения из этого интервала существует угол α = arccos a, причём α лежит в промежутке [0; π]. Это позволяет перейти от числа a к конкретному углу.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корень имеет вид x = -α + 2πn, что эквивалентно записи x = 2π — α + 2πn. Он возникает из симметрии относительно оси Oy.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 корней является x = α + 2πn. Оно соответствует точке на окружности, где косинус принимает заданное значение в выбранном направлении отсчёта.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Итак, при -1 &lt; a &lt; 1 получаем x = ±α + 2πn, n ∈ Z. В одном периоде обычно существуют две точки, дающие одинаковый косинус.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уравнения cos x = a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параметра и записи общего ответа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17008"/>
            <a:ext cx="218400" cy="194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через arccos и ее смысл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существования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\u03b1 = arccos a вводят только при \u22121 \u2264 a \u2264 1. Оно сразу фиксирует угол из промежутка [0; \u03c0], для которого косинус равен заданному числу.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Компактная запись ответа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\u03b1 общий ответ записывают через \u00b1\u03b1 + 2\u03c0n. Такая форма сохраняет все корни, не перегружая запись и сразу учитывая периодичность функции.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симметрией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через arccos удобна, потому что отражает симметрию графика y = cos x относительно оси Oy. Два знака перед \u03b1 соответствуют двум точкам с одинаковым значением косинуса.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корней и типичные источники ошибок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в уравнение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предложенные корни и подставьте их в исходное равенство. Если косинус действительно даёт число a, решение корректно; если нет, ошибка обнаруживается сразу.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семейства корней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\u22121 &lt; a &lt; 1 нельзя оставлять только одно решение. Для косинуса всегда нужны оба семейства \u00b1 arccos a + 2\u03c0n, иначе ответ оказывается неполным.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периода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Помните, что cos x повторяется через 2\u03c0, поэтому одинаковые значения могут возникать бесконечно много раз. В записи ответа обязательно должен быть параметр n \u2208 Z.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 областью допустимых значений и не смешивайте уравнения cos x = a и sin x = a. Также нельзя подменять число a углом без перевода в радианную меру.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546328"/>
            <a:ext cx="4164900" cy="22906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косинуса и определение arccos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знакомых значений a удобно использовать основные углы, а для остальных — запись через arccos a.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точных значений удобно опираться на таблицу основных углов; если число не табличное, ответ естественно записывается через arccos a.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точных решений для типичных значений a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точек на единичной окружности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132625" y="1543125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абсцисса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единичной окружности две разные точки могут иметь один и тот же косинус, потому что косинус равен их абсциссе. Поэтому одно значение a обычно соответствует двум углам.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5132625" y="2616912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относительно оси Ox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точки располагаются симметрично относительно оси Ox. Их ординаты противоположны по знаку, а абсцисса совпадает, поэтому график не различает такие положения.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32625" y="3690687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общим ответом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симметрия объясняет запись x = \u00b1\u03b1 + 2\u03c0n. Один угол берут из верхней полуокружности, второй получается зеркальным отражением и даёт тот же косинус.
</a:t>
            </a:r>
            <a:endParaRPr lang="en-US" sz="117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угла лежат в одном периоде, но дают одинаковое значение косинуса. Это наглядно показывает, почему одного числа a недостаточно для выбора единственного угла.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четности косинуса и геометрия единичной окружности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одинаковом косинусе на отрезке [0; 2\u03c0) возникают две симметричные точки, кроме граничных случаев a = \u00b11.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углов \u03b1 и 2\u03c0 — \u03b1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19147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19537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68518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46678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cos x четная, поэтому cos x = cos(-x). Это объясняет появление симметричных корней и помогает быстро находить второе решение без дополнительных вычислений.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функции равен 2\u03c0, значит все решения повторяются через одинаковый промежуток. Любой найденный корень сразу порождает бесконечное семейство значений x + 2\u03c0n.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косинуса лежат только между -1 и 1. Поэтому уравнение cos x = a имеет смысл лишь при \u22121 \u2264 a \u2264 1, иначе корней нет.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и минимум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функции равно 1, а наименьшее равно -1. Именно эти границы определяют особые случаи a = 1 и a = -1, когда появляется по одному семейству решений.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функции y = cos x, важные для уравнения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 на промежутке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отбора корней после нахождения общего решения уравнения cos x = a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тригонометрических уравнений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41037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синусом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cos x = a и sin x = a похожи, но не совпадают. Нельзя подставлять одну схему вместо другой: у косинуса другая симметрия и другое расположение корней.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31432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вид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забывают параметр n или пишут ответ без периода 2\u03c0. Тогда теряется бесконечное множество решений, которые должны повторяться для всех целых n.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21828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второго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-1 &lt; a &lt; 1 часто оставляют только одно семейство корней. Для косинуса это ошибка, потому что в одном периоде всегда появляются две симметричные точки.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800" y="12223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область a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сразу записывают ответ, не проверив, принадлежит ли a отрезку [-1; 1]. Если это условие нарушено, у уравнения cos x = a корней не существует.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уравнения cos x = a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о колебаниях часто нужно определить момент, когда процесс достигает заданного значения. На графике это видно как пересечение косинусоиды с горизонтальной линией уровня a. Такое представление помогает связать формулу с реальной динамикой и выбрать нужный момент времени.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система достигает нужного уровня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периодичность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уравнения возникают в моделях температуры, вращения, сигналов и движения по окружности. Во всех этих ситуациях важен не один ответ, а целое семейство моментов, потому что процесс повторяется через равные интервалы.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решении уравнения cos x = a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cos x = a решается по одной схеме: сначала проверяют, лежит ли a в отрезке [-1; 1], затем используют arccos a и период 2\u03c0. Геометрия и график делают ответ наглядным и надежным.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2026-05-30T02:50:26Z</dcterms:created>
  <dcterms:modified xsi:type="dcterms:W3CDTF">2026-05-30T02:50:26Z</dcterms:modified>
</cp:coreProperties>
</file>