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 Черногория: две страны Балканского полуострова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соседние страны Балкан: общая история и разные пути развития. Посмотрим на карту и города.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географический контекст изучения стран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2006 года Сербия и Черногория были частью одного государства. После референдума Черногория стала независимой, а Сербия продолжила существовать отдельно. Их Балканы — важный «мост» между Центральной Европой и Средиземноморьем, влияющий на жизнь и туризм.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Сербия: внутри Балкан и на пересечении сухопутных путей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находится в центральной и юго-восточной части Балкан и не имеет выхода к морю. На её территории сходятся сухопутные маршруты, поэтому страна играет роль «перекрёстка».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Черногория: выход к Адриатике и горный юго-запад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расположена на юго-западе Балканского полуострова. Это небольшая страна с береговой линией Адриатического моря примерно 293 км. Горный ландшафт усиливает природные различия внутри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 карте Европы и соседние государства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83745"/>
            <a:ext cx="5182677" cy="1334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сведений о двух государствах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различаются размеры стран и почему Черногория особенно тяготеет к морю и туризму.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заметно больше и по площади, и по населению. Черногория компактнее, но наличие Адриатического моря делает её сильной в туризме и сервисе.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сведения (оценочные значения, без уточнения года публикации).
</a:t>
            </a:r>
            <a:endParaRPr lang="en-US" sz="8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реки и природные зоны Сербии и Черногории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Сербии преобладают равнины, особенно в Воеводине. К югу ландшафт меняется: появляются возвышенности и горные участки, формирующие разные природные условия.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реки Сербии — Дунай, Сава, Тиса и Великая Морава. Они помогают развитию хозяйства, транспорта и расселению, связывая разные части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отличается горным рельефом: встречаются глубокие каньоны и узкая прибрежная полоса. Рельеф часто связан с карстовыми формами, поэтому природа здесь выглядит «врезанной» и разнообразной.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Черногории характерны горные массивы Дурмитор, Ловчен и Проклетие. Которская бухта, один из наиболее известных видов на Адриатике, показывает сильное влияние моря и скал.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масштабах хорошо видна: Сербия примерно в 6 раз больше по площади и почти в 10 раз по населению. Это отражается на распределении городов и плотности жителей.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Сербии поддерживает более разнообразные районы и типы расселения. Черногория компактна, поэтому население чаще сосредоточено в ключевых городах и вдоль воды.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населения и размеров стран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См. сравнение по данным из текста задания (ориентиры: «в 6 раз» и «почти в 10 раз»).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 — столица Сербии и крупнейший город, где сосредоточены политика, транспорт и культурная жизнь. Его расположение рядом со слиянием Савы и Дуная делает город важным речным узлом.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Подгорица — столица и крупнейший город Черногории. Это административное и деловое сердце страны, в котором находятся ключевые государственные структуры и множество городских сервисов.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Белграде, и в Подгорице действуют учреждения образования и культуры: университеты, музеи, театры. Также там проходят основные транспортные магистрали, связывающие разные районы.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 и Подгорица как главные центры стран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региона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ключевых переходов в истории Сербии и Черногории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письменность и культурная близость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Сербии и Черногории используются близкие южнославянские языки, которые хорошо понимаются на слух и имеют похожую лексику. Это помогает ощущать общую культурную среду.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применяется кириллица и латиница. При этом в Сербии кириллица имеет особый официальный статус, поэтому её можно чаще встретить в документах и на вывесках.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близость проявляется в народной музыке, семейных традициях, повседневной речи и кухне. Праздники тоже нередко воспринимаются «соседскими» по смыслу и традициям.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важно помнить: языковое сходство — это не только удобство общения, но и след общей исторической связи народов Балкан.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Калемегдан: крепость у слияния рек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Белградская крепость Калемегдан — место, где город ощущается как часть большой истории. С высоких точек видно слияние рек, а сам ансамбль напоминает о военных и культурных этапах развития региона.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 и Котор: духовный камень и морской старый город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Черногории контраст особенно заметен: монастырь Острог высечен в скале на большой высоте и воспринимается как символ духовной традиции. Рядом старый город Котор с его бухтой и крепостными стенами показывает средиземноморский облик побережья.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и города-памятники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сочетает сельское хозяйство и промышленность с транспортными функциями и энергетикой; Черногория сильнее опирается на прибрежные услуги и туризм.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география и ресурсы формируют специализацию: внутренняя Сербия развивает разнообразные отрасли, а Черногория — сервисы, связанные с морем.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чем отличаются хозяйства Сербии и Черногории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школьного курса географии (без единого статистического набора); 2026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77428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40585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Сербские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Сербии особенно заметны выращивание кукурузы и пшеницы, а также подсолнечника. Большое место занимают малина и сливы, которые формируют и привычные домашние заготовки, и местные продукты питания.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плодородных районах Сербии развивается животноводство: люди получают мясо и молочные продукты для повседневного питания. Это поддерживает устойчивый рацион, связанный с хлебом, овощами и домашней кухней.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Черногорские морские продукты
</a:t>
            </a:r>
            <a:pPr algn="l" indent="0" marL="0">
              <a:lnSpc>
                <a:spcPct val="90000"/>
              </a:lnSpc>
              <a:buNone/>
            </a:pPr>
            <a:r>
              <a:rPr lang="en-US" sz="42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Черногорская кухня сочетает балканские и адриатические традиции: в ней широко используют рыбу, морепродукты и оливки. Часто готовят блюда на основе свежих продуктов с акцентом на простые, понятные рецепты.
</a:t>
            </a:r>
            <a:endParaRPr lang="en-US" sz="1018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сыров и пршут
</a:t>
            </a:r>
            <a:pPr algn="l" indent="0" marL="0">
              <a:lnSpc>
                <a:spcPct val="90000"/>
              </a:lnSpc>
              <a:buNone/>
            </a:pPr>
            <a:r>
              <a:rPr lang="en-US" sz="4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Черногории характерны пршут и разнообразные сыры. Эти продукты легко узнаваемы на столе во время встреч и праздников. Они дополняют рыбу, хлеб и овощи, создавая узнаваемый вкус региона.
</a:t>
            </a:r>
            <a:endParaRPr lang="en-US" sz="1138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обеих странах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Сербии, и в Черногории ценят хлеб, мясные блюда и овощи. Популярны кофе и домашняя выпечка, поэтому даже простая трапеза часто включает сладости и блюда «по-домашнему», без лишней сложности.
</a:t>
            </a:r>
            <a:endParaRPr lang="en-US" sz="1134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особенности национальной кухни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811" y="2043977"/>
            <a:ext cx="2830308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туристические места и их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едут туристы и чем отличаются ключевые точки на карте Сербии и Черногории — от городов с историей до природных парков.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Сербии больше «городского маршрута» с историческими слоями, а в Черногории — сочетание старых прибрежных центров и природных ландшафтов.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описания достопримечательностей; актуальность: 2026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преобладает православие, однако встречаются католики и мусульмане. Такое многообразие заметно в религиозной жизни, архитектуре и привычках общин.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Сербии важная традиция — семейная слава, праздник в честь святого покровителя семьи. Он объединяет поколения и подчёркивает значение семьи в повседневной культуре и праздниках.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Черногории религиозные и государственные праздники отражают многонациональный состав населения. Рождество и Пасха остаются самыми известными общими праздниками христианской культуры.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традиции и праздники
</a:t>
            </a:r>
            <a:endParaRPr lang="en-US" sz="26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делает акцент на сохранении ландшафтов: горы, побережье и уникальные природные участки защищены в национальных парках и заповедных зонах.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располагает более «равнинным» природным каркасом, а Черногория — горно-прибрежным; поэтому стратегии охраны различаются по ландшафтам.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охрана 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национальным паркам и охраняемым территориям (Копаоник, Тара, Фрушка-Гора, Джердап; Дурмитор, Ловчен, Биоградска Гора, Скадарское озеро, Проклетие); 2026
</a:t>
            </a:r>
            <a:endParaRPr lang="en-US" sz="7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часть жизни в Сербии и Черногории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и привычка тренироваться
</a:t>
            </a:r>
            <a:pPr algn="ctr" indent="0" marL="0">
              <a:lnSpc>
                <a:spcPct val="90000"/>
              </a:lnSpc>
              <a:buNone/>
            </a:pPr>
            <a:r>
              <a:rPr lang="en-US" sz="3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баскетбол, волейбол и водное поло воспринимаются как часть повседневной культуры. В городах работают клубы и школьные секции, а матчи собирают друзей и семьи на стадионах и в спорткомплексах.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Сербия: сильные школы и заметные успехи
</a:t>
            </a:r>
            <a:pPr algn="ctr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известна результатами в теннисе, баскетболе и волейболе. Такие достижения поддерживаются системной работой спортивных школ, где многие начинают с юношеских программ и регулярных турниров.
</a:t>
            </a:r>
            <a:endParaRPr lang="en-US" sz="949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Черногория: водное поло и гандбол как «визитная карточка»
</a:t>
            </a:r>
            <a:pPr algn="ctr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Черногории особенно выделяются водное поло и гандбол. Акцент на тренировках и командных взаимодействиях хорошо сочетается с морской средой, поэтому спорт здесь тесно связан с образом жизни.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маршрута путешествия по Сербии и Черногории
</a:t>
            </a:r>
            <a:pPr algn="l" indent="0" marL="0">
              <a:lnSpc>
                <a:spcPct val="90000"/>
              </a:lnSpc>
              <a:buNone/>
            </a:pPr>
            <a:r>
              <a:rPr lang="en-US" sz="8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городов и изменение ландшафтов; на практике используется комбинация железной дороги, автобусов и автомобильных трасс.
</a:t>
            </a:r>
            <a:endParaRPr lang="en-US" sz="22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 чем различаются страны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Сербии и Черногории — балканское положение, славянские языки и православные традиции. Сохраняется историческая связь, а кухня и элементы культуры имеют узнаваемое сходство.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— более крупная внутреннеконтинентальная страна: значимы сельское хозяйство и промышленность, а также инфраструктура, работающая на перемещение людей и товаров внутри региона.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— небольшое государство с выходом к морю. Поэтому для неё особенно важны туризм, портовая деятельность и природные ландшафты, которые напрямую влияют на сезонные занятия населения.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и по городам: в Сербии они крупнее и население распределено по районам шире. Черногория компактнее, а горный рельеф сильнее влияет на расселение и транспортные маршруты.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чаще связывается с городской и речной историей, а Черногория — с морскими видами и вертикалью горных ландшафтов, где видны старые крепости и монастыри.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разный «центр притяжения»: для Сербии — мегаполис и река, для Черногории — море, бухты и горно-исторические места.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стран: столицы, море и известные образы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символов: Белград, Подгорица, Дунай, Калемегдан, Которская бухта, монастырь Острог; 2026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 Черногория сегодня: общие корни и разные пути развития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Сербия и Черногория сохраняют общую историческую память и культурную близость, но выбирают разные траектории. Сербия опирается на континентальные связи, Черногория — на туризм и море.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2026-05-13T22:05:53Z</dcterms:created>
  <dcterms:modified xsi:type="dcterms:W3CDTF">2026-05-13T22:05:53Z</dcterms:modified>
</cp:coreProperties>
</file>