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 — основа устойчивости природы и будущего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 и популяций: значение для биологии и жизни человека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популяция — не абстрактные термины, а реальные уровни организации жизни. От их состояния зависят устойчивость экосистем, способность к восстановлению и сохранение наследственного разнообразия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популяция: что именно нужно охранять?
</a:t>
            </a:r>
            <a:endParaRPr lang="en-US" sz="291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численности видов и популяций
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степи распахивают, болота осушают, а новые дороги и застройка разрывают природные территории. В итоге виды теряют корм, укрытия и места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 почва накапливают токсичные вещества, которые ослабляют организмы, нарушают питание и снижают успешность размножения. Особенно быстро страдают чувствительные виды и молодые особи.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360464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сдвигает сроки цветения, миграций и нереста, из-за чего жизненные циклы видов перестают совпадать с условиями среды. Это особенно опасно для узкоспециализированных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46350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изъятие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Браконьерство, отлов, охота и сбор редких растений сокращают численность быстрее, чем популяции успевают восстановиться. Для медленно размножающихся животных такая нагрузка особенно губительна.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6350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и редкие растения часто восстанавливаются медленно: у них позднее созревание, немного потомства, узкая специализация и небольшая площадь ареала, что повышает риск исчезновения.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потери биоразнообразия связан с разрушением среды обитания, поэтому защита отдельных видов должна начинаться с сохранения экосистем.
</a:t>
            </a:r>
            <a:endParaRPr lang="en-US" sz="114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 — утрата местообитаний; без сохранения природных сообществ долгосрочная охрана видов невозможна.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глобальная оценка биоразнообразия и экосистемных услуг (2019)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глобальные угрозы биоразнообразию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ареала и изоляция популяций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поля, карьеры и застройка дробят сплошной ареал на отдельные участки. Популяции оказываются на «островах», между которыми всё труднее перемещаться особям одного вида.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обмена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миграция между группами ослабевает, уменьшается приток новых генов. Это повышает вероятность близкородственного скрещивания и делает потомство менее жизнеспособным.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случайных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маленьких фрагментах сильнее влияют пожары, засухи, болезни и резкие колебания численности. Одна неблагоприятная случайность может уничтожить локальную группу целиком.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участки среды связаны между собой, популяция сохраняет устойчивость лучше. Экологические коридоры помогают поддерживать расселение, обмен особями и восстановление после потерь.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признаки, по которым популяция становится особенно уязвимой к исчезновению.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меньше, уже по ареалу и беднее по генетике популяция, тем выше риск её гибели при внешнем воздействии.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IUCN и школьной популяционной экологии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уязвимой популяции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охраны редкого вида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стандартную логику природоохранной работы: от оценки состояния вида до проверки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как научная основа охраны редких видов
</a:t>
            </a:r>
            <a:endParaRPr lang="en-US" sz="2353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данные о редких и исчезающих растениях, животных и грибах. Она объединяет сведения о численности, распространении, биологии вида и факторах угрозы.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категории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вида зависит от размера ареала, скорости сокращения численности, степени фрагментации и числа известных местонахождений. Эти критерии позволяют сравнивать уровень риска исчезновения.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вида в Красную книгу становится основанием для ограничений на добычу, сбор, торговлю и разрушение местообитаний. Так научная оценка превращается в практическую защиту.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планирования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помогает выбирать приоритеты охраны, распределять ресурсы и разрабатывать конкретные меры восстановления. Поэтому она важна не только для учёных, но и для управленческих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как основа сохранения видов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режимы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парки, заказники и памятники природы защищают участки, где сохраняются гнездовья, нерестилища, кормовые территории и пути сезонных миграций.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давления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охраняемых территориях ограничиваются вырубки, распашка, охота и массовое посещение. Это уменьшает беспокойство животных и помогает природным сообществам сохранять естественный ход развития.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охраняемой территории, тем стабильнее популяции внутри неё. Крупные участки лучше выдерживают случайные потери и поддерживают более разнообразные условия среды.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коридоры соединяют отдельные участки среды обитания, позволяя видам расселяться и обмениваться генами. Без такой связности даже охраняемые островки природы остаются уязвимыми.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успешной охране прирост не бывает мгновенным: популяции нужно время на восстановление кормовой базы и воспроизводства.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работает, если меры введены рано: сначала останавливается спад, затем начинается медленное, но устойчивое восстановление.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динамики численности при введении охранных мер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популяции после введения охраны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06" y="335128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восстановления видов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сапсана стало возможным благодаря защите гнездовых участков, ограничению охоты и снижению влияния ядохимикатов, нарушавших размножение хищных птиц. Решающее значение имел регулярный научный контроль численности.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зубра ключевыми стали разведение в питомниках, последующее расселение и охрана лесных местообитаний. Восстановление этого вида особенно наглядно показывает, что сохранение популяции требует долгой и последовательной работы.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Белоголовый орлан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белоголового орлана восстановилась после запрета на преследование, охраны водоёмов и мест гнездования, а также уменьшения загрязнения среды. Вид показал, что правовые меры могут быстро дать заметный результат.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238" y="1661225"/>
            <a:ext cx="4037024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природоохранные меры влияют на состояние видов и популяций.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эффект дают комплексные меры: охрана местообитаний, снижение прямого пресса и поддержание связности популяций работают только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IUCN, WWF и природоохранных программ России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и их биологический эффект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 риск вымирания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популяционной экологии: малочисленные и изолированные популяции быстрее теряют генетическое разнообразие и адаптивный потенциал.
</a:t>
            </a:r>
            <a:endParaRPr lang="en-US" sz="9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и разведение в неволе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собирают и хранят семена, пыльцу, ткани, сперму и эмбрионы при низких температурах. Это позволяет сохранить наследственный материал даже тогда, когда природные популяции резко сокращаются.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случай утрат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коллекции особенно важны после пожаров, эпидемий и других катастроф, когда восстановить вид в природе без исходного материала почти невозможно. Банки генетических ресурсов создают долгосрочный резерв восстановления.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редких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в неволе применяют для видов, которые уже не способны быстро восстановиться самостоятельно. В питомниках и зоопарках контролируют условия содержания, питание, размножение и здоровье потомства.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возвращению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выпуском в природу особей постепенно приучают к естественным условиям. Для успеха программы необходимы родословные, профилактика родственного скрещивания и наличие безопасного местообитания для расселения.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местных сообществ, школьников и добровольцев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становится устойчивее, когда местные жители видят в ней реальные преимущества: рабочие места, развитие экотуризма, компенсации за ущерб и участие в наблюдениях за состоянием экосистем.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добровольцев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помогают считать птиц, отмечать редкие растения, убирать мусор и сообщать о нарушениях. Их участие расширяет охват мониторинга и делает защиту видов более оперативной.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такие проекты развивают умение работать в поле, фиксировать наблюдения, сравнивать данные и делать выводы. Это соединяет учебную биологию с реальной природоохранной практикой.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 — соблюдение правил в лесу, у воды и в заповедных зонах — снижают беспокойство животных и помогают сохранить местообитания в естественном состоянии.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отражают не только охранные действия, но и разную скорость реакции популяции на вмешательство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дают не просто замедление падения, а реальный шанс на восстановление. Чем раньше начата охрана, тем выше итоговый уровень численности.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моделям популяционной динамики и природоохранной практике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сценариев изменения численности популяции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правовая защита
</a:t>
            </a:r>
            <a:endParaRPr lang="en-US" sz="2325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ограничивает международную торговлю редкими видами и их частями, чтобы спрос на рынках не подталкивал к незаконной добыче животных и 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 биоразнообразии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задаёт общие цели: сохранять биоразнообразие, использовать его компоненты разумно и распределять природные ресурсы более справедливо между странами и поколениями.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законодательство устанавливает запреты на уничтожение редких видов, штрафы за незаконную добычу и ответственность за разрушение местообитаний, что делает охрану обязательной.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защита создаёт рамки, без которых невозможно эффективно охранять территории, восстанавливать численность и контролировать использование природных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используют для оценки состояния и восстановления популяций.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 даёт полной картины: успешность охраны определяется сочетанием демографических, пространственных и генетических данных.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популяционной экологии и мониторинга биоразнообразия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успешной охраны популяций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 и каждый человек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мусора и одноразового пластика означает меньше загрязнения почв, рек и озёр. Это снижает риск для животных, растений и всей пищевой цепи.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деревьев, очистка берегов, учёт птиц и школьные экологические проекты дают реальный вклад в восстановление местообитаний и формируют опыт ответственного поведения.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покупать диких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покупки редких животных, растений и изделий из них уменьшает спрос, который подпитывает незаконный отлов, сбор и торговлю природными ресурсами.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лесу, у воды и в заповедных зонах должно исключать шум, сор, повреждение растений и тревожение животных, чтобы сохранять естественные условия их 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 и популяций соединяет науку, право и личную ответственность. Сохраняя биоразнообразие сегодня, мы защищаем устойчивость экосистем и собственные условия жизни завтра.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 — вклад в будущее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2026-06-01T21:19:36Z</dcterms:created>
  <dcterms:modified xsi:type="dcterms:W3CDTF">2026-06-01T21:19:36Z</dcterms:modified>
</cp:coreProperties>
</file>