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Сибири: масштаб, природа,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— огромный регион России: тайга, реки, полезные ископаемые и редкие поселения.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обычно делят на Западную, Восточную и Южную. К ней относят территории многих областей и краёв, а также республик — от Сахи (Якутии) до Алтая. Положение Сибири связывает внутренние районы России с Арктикой и Азией.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Сибирь и что входит в её состав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границы Сибири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Северному Ледовитому 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Сибирь выходит к морям Северного Ледовитого океана — Карскому, Лаптевых и Восточно-Сибирскому. Такое соседство усиливает влияние холодных течений и морского климата.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на юге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Сибирь граничит с Казахстаном, Монголией и Китаем. Поэтому здесь заметно смешение разных природных влияний — континентальных, горных и степных.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протяжённость по широте и долготе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Сибири с запада на восток объясняет разнообразие ландшафтов и климата. От арктических широт к южным меняются природные зоны и условия жизни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большей части территории Сибири характерны хвойные леса, а южные районы тяготеют к более тёплым и сухим ландшафтам.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смена зон с севера на юг связана с изменением климата и количества тепла, поэтому границы природных условий размыты.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курсу школьной географии; точные доли площадей в условной круговой диаграмме не указаны.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Сибири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«каркас»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 является крупнейшим лесным поясом России. В ней особенно распространены ель, сосна, лиственница, кедр и пихта, а густая растительность удерживает влагу.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главный природный пояс Сибири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живность обитает в тайге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дом для многих животных. Здесь встречаются бурый медведь, соболь, лось, росомаха и глухарь. Их жизнь связана с лесом: укрытия, пища и места размножения.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Сибири резко континентальный: зимы длинные и холодные, а лето короткое и сравнительно тёплое. Такие условия меняют привычки людей и режим работы предприятий.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Сибири: длинная зима и большие контрасты
</a:t>
            </a:r>
            <a:endParaRPr lang="en-US" sz="2723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зима занимает большую часть года, а в Якутии зимой температура может опускаться ниже −50 °C. От сильного холода зависит всё: одежда, техника и отопление.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летом бывают жаркие дни, особенно в степных и лесостепных районах. Сильные перепады по сезонам влияют на транспорт, дороги, сельское хозяйство и 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79606"/>
            <a:ext cx="4037700" cy="2535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реки, их направление, бассейн и основные виды хозяйственного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работают как «природные коридоры»: помогают перевозкам, снабжению водой и производству энергии, связывая внутренние районы с Арктикой.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школьных курсов по географии России (обобщённые сведения).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Сибири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 и запасы пресной воды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главный водный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крупнейшее озеро Сибири и одно из самых известных озёр мира. Он считается самым глубоким озером и крупнейшим по объёму запасов пресной воды, в том числе незамёрзшей.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болотные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Сибири распространены большие болотные площади. Они действуют как своеобразные «накопители» влаги: регулируют сток рек и помогают поддерживать водный режим в разные сезоны.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место для многих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важны не только для воды, но и для живой природы. Там обитают птицы и животные, а условия влажности создают подходящую среду для размножения и питания.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необходимость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Сибири имеют большое природное и хозяйственное значение. При этом их важно защищать от загрязнения, чтобы сохранялись экосистемы и качество воды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влияет на развитие городов, энергетики, транспорта и промышленных предприятий. При этом сырьё различается по районам и специализациям.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Сибири ориентируются на разные виды ресурсов. Это помогает объяснить, почему промышленность и населённые пункты часто тяготеют к месторождениям.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России; в диаграмме показан перечень основных видов сырья без точных объёмов.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Сибири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городам Сибири относят Новосибирск, Омск, Красноярск, Иркутск, Томск, Кемерово, Якутск и Барнаул. Население распределено неравномерно: юг заселён заметно плотнее.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крупные города Сибири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нередко возникают вдоль рек и железных дорог, а также там, где пересекаются транспортные пути. Нередко рядом располагаются предприятия, которым нужны рабочие и инфраструктура.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выделяется как крупный научный и транспортный центр региона. Его рост связан с удобным положением в транспортной сети и развитием образования и исследований.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осваивалась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поэтапного расширения заселения и хозяйственного использования территории (учебное обобщение).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связывает европейскую часть России с Дальним Востоком и проходит через многие крупные сибирские города. Благодаря ей грузы и люди движутся по единому направлению через тысячи километров.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— главная транспортная линия
</a:t>
            </a:r>
            <a:endParaRPr lang="en-US" sz="23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длина составляет около 9288 км, поэтому магистраль входит в число самых протяжённых железных дорог мира. Она связала промышленные центры, порты, станции и поселения, упрощая экономические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живут якуты, буряты, тувинцы, ненцы, эвенки, ханты, манси и другие коренные народы. Их традиционный уклад складывался в ответ на суровый климат и большие расстояния между поселениями.
</a:t>
            </a:r>
            <a:endParaRPr lang="en-US" sz="1364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Сибири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занятий связаны с оленеводством, рыболовством и охотой, а также с кочевыми маршрутами. Так люди эффективнее использовали природные условия и сохраняли привычный ритм жизни.
</a:t>
            </a:r>
            <a:endParaRPr lang="en-US" sz="1364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сохраняются национальные языки, праздники, музеи, ремёсла и элементы традиционного костюма. Это делает культурное разнообразие Сибири частью её общего географического образа.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большой протяжённости и частых природных ограничений транспортные решения подбираются по сезонности: железная дорога и авиация работают стабильнее, чем автодороги и реки.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именно масштаб территории и климат сильнее всего определяют, какие виды транспорта оказываются наиболее востребованными для связи городов и посёлков.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курсу географии: зависимость транспорта от климата, плотности населения и сезонности речного судоходства.
</a:t>
            </a:r>
            <a:endParaRPr lang="en-US" sz="1388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Сибири и роль расстояний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угроз природе — лесные пожары. Они быстро распространяются из-за длительной сухости в отдельных районах и особенно тяжело сказываются на лесах северной и таёжной зон.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Сибири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перевозки ведут к загрязнению рек и нарушению почв: берегам и руслам нередко требуется восстановление, а грунт после работ становится менее пригодным для жизни растений и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хозяйственных районах отмечаются сокращения численности некоторых видов животных. На это влияет и шумная инфраструктура, и изменение среды обитания, и рост нагрузки в период активной добычи.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Сибири критична и проблема таяния вечной мерзлоты. Потепление быстро отражается на грунте, поэтому страдают фундаменты зданий, дороги и трубопроводы, а значит, растут и экологические риски.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содержит около 20% мировых запасов незамёрзшей пресной воды и славится уникальными эндемиками. Среди самых известных обитателей — байкальская нерпа и виды рыб, встречающиеся только здесь.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природный символ Сибири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расположен на границе Иркутской области и Бурятии и входит в число объектов Всемирного наследия ЮНЕСКО. Его прозрачная вода, скалистые берега и зимний лёд делают озеро узнаваемым природным центром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отраслей неодинакова: один город сильнее связан с научными и образовательными функциями, другой — с добычей и переработкой, а ресурсные территории поддерживают лесной сектор.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специализация городов зависит от сочетания ресурсов, транспортной доступности и наличия производств. Поэтому хозяйственные роли городов различаются даже в пределах одного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типичным специализациям крупных городов Сибири (учебное обобщение, без точных статистических долей).
</a:t>
            </a:r>
            <a:endParaRPr lang="en-US" sz="1341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крупнейших центров Сибири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30" y="1124025"/>
            <a:ext cx="449943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масштаб территории и заметные различия между севером и югом: плотность населения и хозяйственное использование меняются по мере удаления от основных транспортных направлений.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огромная площадь Сибири сочетается с сравнительно разреженным расселением. Наиболее интенсивная жизнь и хозяйство сосредоточены южнее и вдоль транспортных осей.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материалам географии (без привязки к одному конкретному справочнику).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цифрах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Сибирь важна для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ресурсов, промышленности, энергетики и транспорта с развитием городов и науки (учебное обобщение).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пространство больших возможностей и больших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объединяет огромную территорию, суровый климат, богатую природу и важные промышленные центры. Её значение для России связано с ресурсами, реками, Байкалом, лесами, транспортом и культурным разнообразием. Будущее зависит от бережного использования, защиты природы, развития науки и сохранения традиций.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2026-05-11T21:36:54Z</dcterms:created>
  <dcterms:modified xsi:type="dcterms:W3CDTF">2026-05-11T21:36:54Z</dcterms:modified>
</cp:coreProperties>
</file>