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гармония делает музыку выразительной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помогает услышать настроение, характер и образ музыки.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музыке: знакомое и новое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слышали мажор и минор, аккорды и созвучия. Теперь важно понять, как они меняют впечатление от мелодии и помогают музыке развиваться в песне, классике и кино.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гармония в музыке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— это согласованное звучание нескольких звуков одновременно; именно оно делает мелодию более объёмной и выразительной.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звучание воспринимается спокойно и завершённо, а неустойчивое вызывает ожидание продолжения и движения.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созвучия состоят из двух или трёх звуков, а более сложные строятся как последовательность аккордов.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покоя и напряжения удерживает внимание слушателя и придаёт музыке внутреннюю динамику.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минор: два основных настроения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звучание мажора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звучит открыто, бодро и празднично. Он помогает музыке передавать радость, уверенность и ощущение света.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тёплый и задумчивый минор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чаще окрашивает мелодию в мягкие, более тёмные тона. Один и тот же мотив в миноре может звучать грустно, таинственно или задумчиво.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чаще связывают с ладом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лад часто помогает быстро определить общий характер короткого фрагмента, даже без слов и сюжета.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мажор чаще связан с положительными эмоциями, а минор — с более сдержанными и напряжёнными.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типичным музыкальным примерам для уроков музыки в 6 классе
</a:t>
            </a:r>
            <a:endParaRPr lang="en-US" sz="12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Консонанс и диссонанс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Консонанс — это мягкое и согласованное звучание, которое воспринимается спокойно, будто музыка пришла к устойчивому месту.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Диссонанс звучит острее и напряжённее. Он может вызывать чувство вопроса, ожидания или внутреннего конфликта.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соединяют консонансы и диссонансы, чтобы музыка не была однообразной и чтобы в ней появлялось развитие.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как путь от звука к развитию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сопровождение и аккорды меняют ощущение музыкальной фразы.
</a:t>
            </a:r>
            <a:endParaRPr lang="en-US" sz="15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Аккорды как основа гармонии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звучат вместе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 собирает несколько звуков в одно созвучие и сразу меняет окраску мелодии. На клавиатуре это видно особенно ясно: несколько клавиш нажимаются одновременно, и звук становится плотнее, шире, увереннее.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аккорд — разное впечатление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Трезвучие может звучать спокойно, торжественно или мягко, если изменить его расположение и высоту звуков. На нотном стане удобно показать, как одинаковая по составу гармония по-разному воспринимается на 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выразительных средств гармонии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элементы гармонии влияют на эмоциональное восприятие музыки.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гармонии по-разному окрашивают мелодию, поэтому одно и то же музыкальное построение может звучать очень по-разному.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теме гармонии в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и ощущение опоры в музыке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объединяет мелодию и аккорды в одно звуковое пространство, где слушатель легко узнаёт главный центр и возвращение к нему.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тональности слышно, где фраза завершилась и где начинается новая мысль, поэтому музыка воспринимается цельно и понятно.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звук и главный аккорд создают ощущение опоры, а доминанта усиливает ожидание, будто музыка задаёт вопрос перед ответом.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гармония проявляется в разных жанрах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влияет не только на тип аккордов, но и на характер их движения, плотность звучания и степень неожиданности.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жанр, тем богаче гармонические приёмы; при этом выразительный эффект зависит от их сочетания с ритмом и тембром.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гармонических приёмов в школьных музыкальных примерах; условная оценка 1–5 для сравнения.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гармония помогает создавать музыкальные образы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воображения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фильмах гармония часто сообщает, что происходит без слов: спокойно ли вокруг, есть ли опасность или наступает торжественный момент.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целиком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мелодии добавляется подходящее сопровождение, образ становится ярче и понятнее. Гармония помогает услышать не только ноты, но и настроение героя или события.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образы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Мажорная гармония помогает передать дружбу, радость, победу и надежду. Такое звучание сразу делает образ открытым, ясным и доброжелательным для слушателя.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оттенки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и неустойчивые созвучия помогают показать страх, одиночество, тайну или ожидание. Музыка становится более напряжённой и заставляет внимательнее следить за развитием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разные гармонические окраски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звучать по-разному, если изменить сопровождение. Фортепиано делает её более прозрачной и мягкой, а гитара добавляет теплоты и домашнего звучания.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ту же мелодию исполнит оркестр, она станет более объёмной и торжественной. Темп, регистр и сила звучания тоже меняют впечатление, поэтому знакомая тема может восприниматься совсем иначе.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напряжения к разрядке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музыке неустойчивое созвучие постепенно приводит к ощущению завершённости.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профессиональная музыка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гармония обычно проще: чаще звучат знакомые аккорды и повторяющиеся обороты. Это помогает легко запоминать мелодию и петь её вместе.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народная, и профессиональная музыка опираются на гармонию, чтобы передать характер песни или пьесы. Разница в сложности не отменяет её главной задачи — усиливать образ и настроение.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профессиональной музыке композитор может использовать более сложные созвучия, смены аккордов и неожиданные переходы. Благодаря этому звучание становится богаче и выразительнее.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выразительность гармонии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заметной гармония становится в музыке с яркими контрастами: от тихого к громкому, от низкого к высокому, от редкого к плотному звучанию.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работает сильнее всего вместе с другими средствами: темпом, регистром, тембром и плотностью звучания.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музыкальных наблюдений; условная сравнительная шкала 1–5.
</a:t>
            </a:r>
            <a:endParaRPr lang="en-US" sz="13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музыке кино и мультфильмов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тревоги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опасности или тайны композитор часто использует минор, диссонансы и повторяющиеся низкие звуки, чтобы сразу создать ощущение напряжения и настороженности.
</a:t>
            </a:r>
            <a:endParaRPr lang="en-US" sz="1194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приближается к развязке, гармония может становиться всё более напряжённой. Слушатель слышит, что музыкальная мысль движется к важному моменту.
</a:t>
            </a:r>
            <a:endParaRPr lang="en-US" sz="117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сцены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эпизодах победы, радости или завершения обычно звучит устойчивый мажор. Он помогает почувствовать, что история закончилась спокойно 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гармонии и их выразительный эффект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разные средства гармонии меняют музыкальное впечатление.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гармонические средства не просто украшают мелодию, а направляют её настроение, движение и ощущение окончания.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музыкальных примеров по теме гармонии.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замечать гармонию при слушании музыки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опору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услышать, где музыка звучит спокойно и уверенно, а где возникает напряжение. Так легче заметить, как гармония меняет характер фразы.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повороты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гармонические изменения часто делают музыку интереснее. Они могут создавать удивление, вопрос или ощущение, что впереди ещё будет продолжение.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повторением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 на повторяющиеся аккорды и знакомые обороты. Они помогают понять, где музыка возвращается к главной мысли и где начинается новое движение.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лад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сравнивать, как меняется настроение при переходе из мажора в минор и обратно. Это помогает лучше понять образ и эмоциональный смысл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делает музыку выразительной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помогает музыке говорить о чувствах без слов: она усиливает настроение, подчёркивает движение и делает мелодию запоминающейся, яркой и эмоционально понятной.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2026-05-24T23:32:25Z</dcterms:created>
  <dcterms:modified xsi:type="dcterms:W3CDTF">2026-05-24T23:32:25Z</dcterms:modified>
</cp:coreProperties>
</file>