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 was fressen die Waldtiere?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животные и их еда по-немецки: просто, ясно, интересно.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животные и немецкие слова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для 3 класса мы познакомимся с Waldtiere, запомним названия животных, еды и действий и потренируем короткие фразы по образцу: Der ... frisst ... и Die ... frisst ....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лесу: первые слова по-немецки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запомним названия лесных животных: der Hase, das Eichhörnchen, der Fuchs, der Bär, der Wolf и der Hirsch. Эти слова станут основой всех следующих предложений.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важно учить каждое существительное вместе с артиклем. Так легче помнить род слова и правильно строить короткие фразы на немецком языке без лишних ошибок.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животные живут в лесу и встречаются в сказках, рассказах и на картинках. Поэтому слова легко узнаются и быстро запоминаются даже после нескольких повторений.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знает, кто перед ним — заяц, белка, лиса, медведь, волк или олень, — сразу проще ответить на вопрос: Was frisst ...?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Eichhörnchen — белка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Eichhörnchen frisst Nüsse, Samen und Pilze. Белка любит делать запасы и прячет еду в дуплах, под листьями и в укромных местах.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Nuss, die Samen и der Pilz помогают расширить словарь темы. Для запоминания подходит короткая фраза: Das Eichhörnchen frisst Nüsse.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Nuss, die Samen и der Pilz помогают расширить словарь темы. Для запоминания подходит короткая фраза: Das Eichhörnchen frisst Nüsse.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735" y="1709467"/>
            <a:ext cx="525525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Hase — заяц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Hase frisst Gras, потому что любит мягкую и свежую пищу. Трава для него — самый знакомый и простой корм в лесу и на лугу.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травы заяц ест Blätter. Листья подходят ему как лёгкая растительная еда, особенно когда в лесу много зелени и всё вокруг хрустит.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es nötig ist, der Hase frisst auch Rinde. Кора помогает ему переживать время, когда свежей травы становится меньше и выбор еды уже не такой богатый.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Hirsch und der Wald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Hirsch frisst Blätter, junge Triebe und Rinde. Эти слова связаны с лесными деревьями и кустами, где олень находит свою еду.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Trieb означает молодой побег или тонкую веточку. Для урока важно запомнить, что олень ест не всё подряд, а именно растения.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оленя длинные ноги, поэтому он легко двигается по лесу и на опушке. Полезная фраза для чтения: Der Hirsch frisst Blätter.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024" y="1596462"/>
            <a:ext cx="570600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653518"/>
            <a:ext cx="570600" cy="456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3974" y="1596458"/>
            <a:ext cx="499275" cy="57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Fuchs — хитрый лесной зверь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Fuchs frisst Mäuse, потому что умеет ловко искать добычу. Для детей это простой пример хищного животного, которое охотится в лесу и на поляне.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лиса ест kleine Vögel. Это показывает, что она может добывать разную пищу и не ограничивается только одним видом корма.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Fuchs frisst auch Beeren. Поэтому его питание похоже на меню с сюрпризом: здесь есть и животная, и растительная еда.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Bär — большой зверь с разной едой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меню медведя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Bär frisst Beeren, Honig, Fische, Wurzeln und Insekten. Его еда меняется в зависимости от сезона и того, что можно найти в лесу. Летом он чаще ищет сладкие ягоды и насекомых, а осенью старается есть больше и набирать силы.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Медвежий сладкий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историях медведь часто связан с Honig и ягодами. Это делает его образ тёплым и знакомым, хотя в природе он ест намного больше разных продуктов. Такой зверь умеет приспосабливаться к тому, что даёт лес.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зверь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не выбирает одну-единственную еду. Он может искать коренья, ловить рыбу и собирать ягоды. Поэтому фраза Der Bär frisst Beeren помогает начать разговор о том, что его меню очень разнообразно.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Wolf — хищник в лесу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важно помнить простую модель: животное плюс frisst плюс еда. Пример: Der Wolf frisst Fleisch.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Wolf frisst Fleisch. Это слово означает мясо, и именно так волк получает энергию для жизни и охоты в лесу.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охотится на других животных, поэтому его называют хищником. Он не ест траву как заяц и не собирает орехи как белка.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9" y="1709491"/>
            <a:ext cx="525788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насекомоядные лесные птицы и звери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Specht frisst Larven und Insekten, которые находит под корой деревьев. Он внимательно стучит по стволу и ищет там маленькую добычу.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Meise frisst kleine Insekten und Samen. Она ловко двигается среди веток и быстро находит еду на деревьях и кустах.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Igel frisst Käfer und Würmer. Он ищет пищу на земле и под листьями, где можно найти много маленьких лесных лакомств.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вопроса и ответа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животное, потом добавляем глагол frisst и в конце — еду. Один и тот же шаблон помогает быстро строить новые фразы и легко их сравнивать.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еде в лесу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уроку нужны слова о том, что можно найти в лесу: орехи, семена, ягоды, трава и листья. Они помогают назвать пищу коротко и без лишних сложностей.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пригодятся слова про кору, мясо, мёд, рыбу и насекомых. Так ученики сразу видят, что у каждого лесного жителя свой любимый обед.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 этих слов звучат просто и легко запоминаются в рифму. Поэтому их удобно повторять хором, по цепочке и в коротких играх на уроке.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еды уже известно, остаётся только соединить его с животным и глаголом frisst. Получается маленькое, но очень понятное немецкое предложение.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следы еды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Скорлупки под деревом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ёлкой блестят маленькие скорлупки, словно кто-то устроил здесь ореховый пикник. Это часто след белки. Она быстро собирает еду и прячет запасы в укромных местах, чтобы потом вернуться за ними.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Обгрызенная кора и следы лап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стволе видно, что кора немного обгрызена, а рядом заметны следы лап. Так в лесу можно догадаться о зайце. Он ищет пищу на земле и у деревьев, оставляя после себя тихие подсказки.
</a:t>
            </a:r>
            <a:endParaRPr lang="en-US" sz="1118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шишки и крошки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дерева лежат пустые шишки, а под ними — крошки и мелкие остатки еды. Такое место легко узнать по следам дятла или белки. Лес будто сам рассказывает, кто здесь обедал.
</a:t>
            </a:r>
            <a:endParaRPr lang="en-US" sz="11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кто что ест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ест растения, поэтому его пища мягкая и зелёная: трава, листья и молодые побеги. Он не охотится, а спокойно ищет еду среди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питается мясом и относится к хищникам. Он не собирает орехи и не грызёт траву, а охотится на других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ест очень разную пищу: ягоды, мёд, рыбу, коренья и насекомых. Поэтому его называют всеядным — он будто пробует лесное меню понемногу.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лесных животных в разные времена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Frühling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появляются молодые листья и свежая трава. Для многих животных это самая нежная и вкусная еда после долгой зимы.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Sommer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лесу много ягод, насекомых и зелёных растений. Пища становится разнообразной, и животные успевают набраться сил.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Herbst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звери собирают орехи, семена и другие запасы. Белка особенно занята: нужно успеть спрятать побольше еды.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пищи меньше, поэтому особенно важны запасы и то, что животные могут найти под снегом, корой или листьями.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на немецком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отвечает первым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спрашивает: „Was frisst der Hase?“ Ребёнок отвечает: „Der Hase frisst Gras.“ Фраза короткая, как прыжок зайца, и её легко произнести вслух несколько раз подряд.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её орехи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звучит так: „Was frisst das Eichhörnchen?“ Ответ простой: „Das Eichhörnchen frisst Nüsse.“ Так ученики тренируют не только слово, но и правильный порядок слов в предложении.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любит мышей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вопрос: „Was frisst der Fuchs?“ А ответ такой: „Der Fuchs frisst Mäuse.“ Один вопрос, один ответ — и новая лесная пара слов уже сидит в памяти очень прочно.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и разные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Hase и Eichhörnchen называют маленьких лесных животных, но они совсем разные по виду и привычкам. Поэтому важно запоминать не только перевод, но и артикль каждого слова.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Wolf и Fuchs относятся к хищникам. Они звучат коротко, но обозначают животных, которые не питаются как заяц или белка.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Nüsse и Samen — это растительная еда, а Fleisch и Mäuse связаны с животной пищей. Такие пары помогают быстрее понять смысл каждого предложения.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уроке легко перепутать слова, если не смотреть на артикль и точное значение. Маленькая внимательность спасает от больших ошибок — почти как лесная подсказка.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повторение лексики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повторяем цепочку: животное, глагол frisst и еда. Когда модель уже знакома, можно быстро менять только последнее слово и получать новые фразы.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задаём вопрос: „Was frisst ...?“ и отвечаем одним коротким предложением. Такой ритм помогает говорить увереннее и не теряться, даже если слова ещё не совсем послушные.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урока снова называем главные слова: Hase, Eichhörnchen, Fuchs, Bär, Wolf, Hirsch, Gras, Nüsse, Beeren, Fleisch. Чем чаще они звучат, тем легче остаются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 теме „Waldtiere und Futter“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животные питаются по-разному: одни едят растения, другие охотятся, а третьи выбирают и то и другое. Теперь это можно сказать по-немецки коротко и понятно.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соединили слова о животных, еде и временах года в одну тему. Получился маленький лесной словарь, в котором всё связано и легко вспоминается.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научиться называть лесных животных и их еду по-немецки. Если помнишь формулу „Der ... frisst ...“, лесные фразы складываются быстро и почти без усилий.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2026-05-25T03:11:29Z</dcterms:created>
  <dcterms:modified xsi:type="dcterms:W3CDTF">2026-05-25T03:11:29Z</dcterms:modified>
</cp:coreProperties>
</file>