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вещества: основные понятия и современное значение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Химические соединения, влияющие на процессы в живых организмах и технологиях.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давних времён люди использовали природные вещества для управления процессами. В XIX веке началось научное изучение гормонов и ферментов — ключевых регулирующих веществ, важных в медицине, сельском хозяйстве и экологии.
</a:t>
            </a:r>
            <a:endParaRPr lang="en-US" sz="1481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управляющих веществ в науке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управляющих веществ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Органические вещества включают гормоны, ферменты и витамины, которые играют важную роль в регуляции биохимических процессов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Неорганические управляющие вещества представлены различными солями, кислотами и металлами, обеспечивающими важные технические функции и биологические эффекты.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управляющие вещества образуются в живых организмах и участвуют в поддержании жизненных процессов и адаптации к окружающей среде.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Синтетические вещества создаются человеком для контроля технологических процессов, включая катализаторы и лекарственные препараты с целенаправленным действием.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Гормоны, такие как инсулин и кортизол, управляют обменными процессами и адаптацией организма к изменениям внешней среды, влияя на энергообмен и стрессовые реакции.
</a:t>
            </a:r>
            <a:endParaRPr lang="en-US" sz="1086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Гормоны: регуляторы обмена веществ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 (С, D, B12) поддерживают развитие клеток и нормальное функционирование органов, участвуя в процессах иммунитета и обмена веществ.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Витамины: необходимые для роста и здоровья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Ферменты, например амилаза и липаза, ускоряют химические реакции в клетках, обеспечивая эффективное переваривание и метаболизм питательных веществ.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Ферменты: биохимические катализаторы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биологических управляющих веществ
</a:t>
            </a:r>
            <a:endParaRPr lang="en-US" sz="242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вещества обладают высокой специфичностью, действуя избирательно на определённые клетки или биохимические реакции, даже в минимальных концентрациях.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могут выступать в роли катализаторов, ускоряя процессы, либо ингибиторов, замедляя или прекращая биохимические реакции, обеспечивая точное регулирование функций.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Физико-химические особенности управляющих веществ
</a:t>
            </a:r>
            <a:endParaRPr lang="en-US" sz="24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изменяют скорость биологических процессов, регулируя работу органов и систем, поддерживая гомеостаз и адаптацию организма к внешним воздействиям.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инсулин контролирует уровень сахара в крови, предотвращая гипергликемию и поддерживая энергетический обмен в организме.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управляющих веществ обычно обратимо и зависит от концентрации: недостаток или избыток может привести к дисбалансу и нарушению функций.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действия управляющих веществ в биологических системах
</a:t>
            </a:r>
            <a:endParaRPr lang="en-US" sz="226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управляющего вещества от синтеза до деактивации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2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действия управляющего вещества в организме
</a:t>
            </a:r>
            <a:endParaRPr lang="en-US" sz="252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чётко соблюдать дозировку: маленькая доза активна, избыток ведёт к токсичности и снижению эффективности.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вещества не растёт линейно с дозой, важно поддерживать оптимальный уровень для безопасности.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13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Дозозависимость эффекта управляющего вещества
</a:t>
            </a:r>
            <a:endParaRPr lang="en-US" sz="261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815" y="1647777"/>
            <a:ext cx="4081306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управляющие вещества, их источник, действие и сферы применения.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вещества разнообразны и широко используются в медицине и технологиях.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и химии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управляющих веществ и области их применения
</a:t>
            </a:r>
            <a:endParaRPr lang="en-US" sz="23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помогает контролировать уровень сахара в крови, что необходимо при сахарном диабете. Его регулярное введение помогает избежать осложнений и поддерживать здоровье пациента.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при диабете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контролируют рост вредных бактерий, предотвращая развитие инфекций. Правильное применение важно для эффективности и снижения риска устойчивости микробов.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в борьбе с инфекциями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Атропин применяется для регулирования сердечного ритма при брадиаритмиях, улучшая насосную функцию и стабилизируя работу сердечной мышцы.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Атропин для сердца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управляющих веществ в медицине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Гербициды применяются для точечного уничтожения сорняков, что позволяет сохранить урожай культурных растений и минимизировать потери на полях.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защищают растения от вредителей и болезней, способствуя устойчивому развитию сельскохозяйственных культур и повышая экономическую эффективность производства.
</a:t>
            </a:r>
            <a:endParaRPr lang="en-US" sz="1273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Фитогормоны регулируют жизненные процессы растений, ускоряя рост, цветение и созревание, что увеличивает качество и количество урожая.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агрохимические препараты разрабатываются с учётом экологической безопасности, чтобы сохранить плодородие почвы и минимизировать негативное воздействие на окружающую среду.
</a:t>
            </a:r>
            <a:endParaRPr lang="en-US" sz="1325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управляющих веществ в сельском хозяйстве
</a:t>
            </a:r>
            <a:endParaRPr lang="en-US" sz="22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ускоряют химические реакции, снижая энергозатраты и повышая эффективность при изготовлении топлива, пластмасс и лекарств.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Полупроводниковые материалы управляют током в электронных схемах, обеспечивая работу современных устройств — от компьютеров до мобильных телефонов.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используются для замедления нежелательных процессов, таких как коррозия металлов, что продлевает срок службы технических устройств.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управляющих веществ в промышленности и технике
</a:t>
            </a:r>
            <a:endParaRPr lang="en-US" sz="234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химические вещества накапливаются в почве и воде, вызывая загрязнение и негативно влияя на здоровье живых организмов в экосистемах.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экотехнологии направлены на создание биодеградируемых и селективных соединений, которые сводят к минимуму вредное воздействие на природу и способствуют восстановлению среды.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использования управляющих веществ
</a:t>
            </a:r>
            <a:endParaRPr lang="en-US" sz="22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действия гормонов как управляющих веществ
</a:t>
            </a:r>
            <a:endParaRPr lang="en-US" sz="2405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связываются с клеточными рецепторами, что запускает внутренние биохимические процессы и регулирует функции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активируют или подавляют определённые генные программы, влияя на рост, развитие и обмен веществ в клетках.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адреналин подготавливает организм к стрессу, увеличивая энергетические запасы и ускоряя реакции.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регулирует скорость обменных процессов, обеспечивая нормальную работу органов и поддержание жизненного тонуса.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03424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Платина снижает энергию активации многих реакций, используется при выпуске аммиака и очищении выхлопов автомобилей. Её свойства делают производство экологичнее и экономичнее, повышая качество конечного продукта.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703424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Платина — эффективный промышленный катализатор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6230671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применяются для производства пластмасс, лекарств и топлива, позволяя снизить температурный режим и энергозатраты, что снижает себестоимость и уменьшает негативное влияние на экологию.
</a:t>
            </a:r>
            <a:endParaRPr lang="en-US" sz="954" dirty="0"/>
          </a:p>
        </p:txBody>
      </p:sp>
      <p:sp>
        <p:nvSpPr>
          <p:cNvPr id="13" name="Text 3"/>
          <p:cNvSpPr txBox="1"/>
          <p:nvPr/>
        </p:nvSpPr>
        <p:spPr>
          <a:xfrm>
            <a:off x="6230671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катализаторов в химической промышленности
</a:t>
            </a:r>
            <a:endParaRPr lang="en-US" sz="1175" dirty="0"/>
          </a:p>
        </p:txBody>
      </p:sp>
      <p:sp>
        <p:nvSpPr>
          <p:cNvPr id="14" name="Text 4"/>
          <p:cNvSpPr txBox="1"/>
          <p:nvPr/>
        </p:nvSpPr>
        <p:spPr>
          <a:xfrm>
            <a:off x="3467047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химические процессы в живых организмах и применяются в пищевой промышленности для улучшения качества продуктов и ускорения технологических циклов без вреда для окружающей среды.
</a:t>
            </a:r>
            <a:endParaRPr lang="en-US" sz="954" dirty="0"/>
          </a:p>
        </p:txBody>
      </p:sp>
      <p:sp>
        <p:nvSpPr>
          <p:cNvPr id="15" name="Text 5"/>
          <p:cNvSpPr txBox="1"/>
          <p:nvPr/>
        </p:nvSpPr>
        <p:spPr>
          <a:xfrm>
            <a:off x="3467047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как биологические катализаторы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в химии: роль и применение
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2181566"/>
            <a:ext cx="4356600" cy="12601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исследования химических реакций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данные о времени протекания реакции разложения перекиси водорода с использованием катализатора и без него.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Катализаторы значительно ускоряют химические процессы, сокращая время реакции в сотни раз и снижая энергозатраты.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эффективности реакций с и без катализатора
</a:t>
            </a:r>
            <a:endParaRPr lang="en-US" sz="237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3508" y="1179577"/>
            <a:ext cx="2634304" cy="317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185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химикаты, такие как аммиак и кислоты, могут вызывать ожоги и раздражение дыхательных путей при неправильном использовании, что требует строгого соблюдения инструкций.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246817" y="187316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необходимы специальные средства индивидуальной защиты, правильное хранение и точное соблюдение дозировок, что обеспечивает безопасность работы и предотвращает несчастные случаи.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обращении с управляющими веществами
</a:t>
            </a:r>
            <a:endParaRPr lang="en-US" sz="226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новых катализаторов с высокой селективностью позволяет уменьшить потребление сырья и снизить вредные выбросы при производстве химических веществ.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материалы и биотехнологии способствуют уменьшению негативного влияния на окружающую среду и способствуют устойчивому развитию различных отраслей.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Персонализированная медицина развивается благодаря созданию управляющих веществ, адаптированных к индивидуальным особенностям пациентов для повышения эффективности лечения.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6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исследования и перспективы развития
</a:t>
            </a:r>
            <a:endParaRPr lang="en-US" sz="226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236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0590" y="1226321"/>
            <a:ext cx="2567400" cy="1925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274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236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обеспечивают эффективное удаление загрязнений даже при низких температурах, что экономит энергию и улучшает качество стирки, сохраняя структуру ткани и продлевая срок службы одежды.
</a:t>
            </a:r>
            <a:endParaRPr lang="en-US" sz="1097" dirty="0"/>
          </a:p>
        </p:txBody>
      </p:sp>
      <p:sp>
        <p:nvSpPr>
          <p:cNvPr id="9" name="Text 1"/>
          <p:cNvSpPr txBox="1"/>
          <p:nvPr/>
        </p:nvSpPr>
        <p:spPr>
          <a:xfrm>
            <a:off x="531236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в моющих средствах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50588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соединения используются для очищения воды и поверхностей от бактерий и вирусов, обеспечивая гигиену и безопасность в домашних условиях, а также предотвращая распространение инфекций.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050590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дезинфекции на основе йодатов и хлора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92274" y="3662855"/>
            <a:ext cx="2559300" cy="8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солей кальция регулирует жёсткость воды, предотвращая образование накипи в трубах и бытовой технике, что повышает их долговечность и снижает расходы на ремонт.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292275" y="3255579"/>
            <a:ext cx="255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кальция и жёсткость воды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вещества в повседневной жизни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управляющих веществ в жизни и природе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Управляющие вещества обеспечивают регуляцию процессов в организме, технике и экологии. Их грамотное использование способствует здоровью, прогрессу и сохранению окружающей среды для будущих поколений.
</a:t>
            </a:r>
            <a:endParaRPr lang="en-US" sz="13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2026-05-08T02:15:25Z</dcterms:created>
  <dcterms:modified xsi:type="dcterms:W3CDTF">2026-05-08T02:15:25Z</dcterms:modified>
</cp:coreProperties>
</file>