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шара и сферы с плоскостью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плоскость «режет» шар и сферу: круг, касание одной точкой или отсутствие общих точек.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сферой и шаром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множество точек на расстоянии R от центра, шар — все точки на расстоянии не больше R. Плоскость задаёт сечение, а ключ к задаче дают перпендикуляр к плоскости и теорема Пифагора.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результата пересечения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расстояние d от центра с радиусом R: если d&lt;R, плоскость пересекает и шар, и сферу. Граница пересечения образует окружность (для сферы) и круг (для шара).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d=R плоскость касается сферы в одной точке: радиус сечения равен нулю, и вместо окружности получается одна точка. Это «порог» между пересечением и отсутствием общих точек.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d&gt;R, плоскость находится слишком далеко от центра: общих точек не возникает ни у сферы, ни у шара. Поэтому достаточно одного сравнения d и R, чтобы определить тип сечения.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радиус сечения при удалении плоскости от центра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r=√(R²−d²) радиус убывает всё медленнее по мере приближения к касанию, но при d→R стремится к нулю.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показывает: при равных приращениях d уменьшение радиуса становится особенно заметным около положения касания d=R.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 зависимости r=√(R²−d²); R=1 для нормировки (школьная геометрия), без внешних данных.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схема сечения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показаны шар, плоскость, центр O и точка H — основание перпендикуляра из O на плоскость. Отрезок OH равен d и перпендикулярен плоскости, поэтому d — «настоящее» расстояние до плоскости.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A на окружности сечения вместе с O и H образует прямоугольный треугольник OHA: угол при H — прямой. Тогда OA=R, а HA=r, и именно эта геометрия позволяет применять теорему Пифагора.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пересечения шара и сферы с плоскостью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определяется сравнением d с радиусом R: вид результата для сферы и шара различается из-за того, что сфера — поверхность, а шар — объём.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операции сравнения d и R достаточно, чтобы предсказать геометрический тип сечения без лишних вычислений.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перпендикуляра и теорема Пифагора.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OHA имеем OA²=OH²+HA². Подстановка OA=R, OH=d даёт r=√(R²−d²); значит, при d=R получаем r=0.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в школьной геометрии по теореме Пифагора, формула r=√(R²−d²).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d=R радиус круга сечения становится равным нулю.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сечение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нахождения радиуса и (при необходимости) площади/длины окружности сечения.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предельный случай пересечения: радиус круга сечения равен нулю, и ситуация является границей между существованием общих точек и их отсутствием.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касания: d=R для сферы; радиус сечения r=√(R²−d²).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d=R плоскость касается сферы ровно в одной точке.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сечения при разных расстояниях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формула линейной зависимости не даёт, площадь задаётся S=π(R²−d²) и быстро уменьшается при приближении к касанию d→R.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плоскость к касанию, тем заметнее сокращается площадь: она убывает нелинейно и достигает нуля при d=R.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S=π(R²−d²); для наглядности взято R=1 и значения d=0, R/2, 3R/4.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 координатах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сферы и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декартовой системе координат сфера задаётся уравнением (x-a)²+(y-b)²+(z-c)²=R², где O(a,b,c) — её центр, а R — радиус. Чтобы описать сечение, далее задают геометрическую плоскость пересечения.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центр окружности 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задаётся линейным уравнением Ax+By+Cz+D=0. Центр окружности сечения получается как проекция точки O на эту плоскость по перпендикуляру. Координатный подход связывает геометрию и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случаи, которые часто встречаются в задачах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проходит через центр сферы, расстояние d равно нулю. Тогда радиус сечения совпадает с R, а линия пересечения имеет максимальный масштаб: получается большой круг, полностью симметричный относительно центра.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параллельна касательной к сфере, но не совпадает с ней, расстояние d становится положительным и меньше R. В результате радиус сечения уменьшается относительно R, а круг становится «сдвинутым» по размеру.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близко к R, формула r=√(R²-d²) показывает, что r становится малым. Это означает небольшую площадь и длину окружности сечения, а также высокую чувствительность результата к ошибкам в вычислении d.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заданиях требуется не только найти радиус r, но и площадь S=πr², длину окружности 2πr или координаты центра сечения. Эти величины удобно получать после определения d и сравнения его с R.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вычисления радиуса сечения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формуле r=√(R²-d²) находятся радиусы сечений при разных значениях R и d.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r уменьшается при росте d; особенно заметно это проявляется, когда d близко к R: разность R²-d² становится небольшой.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формуле r=√(R²-d²)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сфера: что именно пересекает плоскость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условия d относительно R в вид линии пересечения.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сечения и её центр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пересекает сферу, линия пересечения представляет собой окружность. Её центр лежит в основании перпендикуляра, опущенного из центра сферы на плоскость, и именно он упрощает дальнейшие расчёты.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этой окружности равен r=√(R²-d²), где d — расстояние от центра сферы до плоскости. Формула появляется из рассмотрения прямоугольного треугольника с катетами d и r.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шара сечение является кругом с тем же радиусом границы. Поэтому при построении чертежей и в аналитических задачах сначала находят d, затем r, и лишь после этого переходят к площади или длине.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сечения по расстоянию d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d относительно R, тем больше радиус r и площадь πr². На диаграмме уровень 2 соответствует полноценному пересечению, уровень 1 — предельному касанию.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d и R позволяет сразу классифицировать ситуацию: круг/окружность есть только при d≤R, а при d&gt;R пересечения не возникает. Точность в d критична из-за нелинейности r.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признаку взаимного расположения: d vs R (геометрия 10 класс)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сечения сфер и шаров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 и МРТ: «нарезка» объёмов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врачи видят не всю трёхмерную модель сразу, а её послойные проекции. В терминах геометрии каждый «срез» соответствует пересечению объёмного тела плоскостью, а результаты удобно интерпретировать как сечения окружностью или кругом. Это помогает находить характерные границы тканей.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 навигация: ориентация по поверхностям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измерениях на местности часто строят модели рельефа и используют сферические приближения. Сечения помогают переходить от объёмных форм к двумерным контурам на карте, чтобы вычислять расстояния, строить траектории и сравнивать разные уровни. Рассуждения про d и радиус сечения становятся наглядными при проектировании маршрутов.
</a:t>
            </a:r>
            <a:endParaRPr lang="en-US" sz="991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 3D-моделирование: проверка совместимости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задачах пересечение сферических поверхностей с плоскостями используется для построения куполов, резервуаров и оптических элементов. В компьютерной графике «срезы» помогают тестировать, проходит ли деталь в нужном пространстве, и визуализировать внутренние полости. Геометрия переводится в понятные вычисления радиусов и площадей.
</a:t>
            </a:r>
            <a:endParaRPr lang="en-US" sz="9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пересечение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радиус шара R и радиус сечения r. Из-за этого неверно подставляют значения в формулу r=√(R²-d²), а затем получают неправильные площадь S=πr² и длину окружности 2πr.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типичная проблема — неправильная проверка условия d≤R. Если забыть сравнить расстояние d и радиус R, можно «получить» несуществующее сечение при d&gt;R, когда пересечения нет или остаётся только смысл касания.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находят само расстояние d от центра до плоскости. Особенно в координатных заданиях вместо перпендикулярного расстояния берут величины из другой формулы, что переносит ошибку в конечный радиус r и делает весь ответ недостоверным.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координатных задачах ошибки в знаках коэффициентов уравнения плоскости приводят к неправильному d. Поскольку радиус зависит от разности R²-d², даже маленькое смещение d меняет ответ заметно, особенно когда d близко к R.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сечений при разных положениях плоскости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d=R/2 получаем r=√3/2·R≈0.866R, а при d=3R/4 — r=√7/4·R≈0.661R. Отношение видно прямо по столбцам, где R принят за 1.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подтверждают нелинейность: при удалении от центра радиус уменьшается всё быстрее. Это объясняет, почему рядом с касанием площадь становится особенно малой.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r=√(R²-d²) при R=1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шара и сферы с плоскостью определяется сравнением расстояния d до центра с радиусом R. При d&lt;R получается круг или окружность радиуса r=√(R²-d²), при d=R — касание, при d&gt;R — пересечения нет.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2026-05-12T06:30:17Z</dcterms:created>
  <dcterms:modified xsi:type="dcterms:W3CDTF">2026-05-12T06:30:17Z</dcterms:modified>
</cp:coreProperties>
</file>