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Империи Эллинов и Римлян: обзор и ключевые вопросы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Эллинизм и Рим: великие империи, их завоевания, культура и наследие.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эллины и римляне?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Эллинистические империи возникли после походов Александра Великого, объединивших разные земли. Рим вырос из маленького поселения до могущественной державы Средиземноморья, сильно повлияв на мировую культуру и устройство.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династии — Птолемеи в Египте, Селевкиды на востоке и Антигониды в Македонии — соперничали за влияние и расширяли границы.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его смерти империя разделилась между полководцами — диадохами, которые основали самостоятельные царства и старались увеличить свою власть.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Македонский создал огромную империю, охватившую множество народов и территорий, объединив Грецию с Востоком.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формированию эллинистических империй
</a:t>
            </a:r>
            <a:endParaRPr lang="en-US" sz="222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и влияние эллинистических государств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Балкан до Индии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Александра включала огромные пространства: Балканы, Малую Азию, Левант, Египет, Месопотамию и даже части Индии. Это создало уникальное культурное пространство с эллинским влиянием.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распространение эллинизма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культура, язык и обычаи распространялись по завоёванным территориям, сочетаясь с местными традициями и создавая новый эллинистический мир.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разнообразие царств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империи образовались разные государства с собственными особенностями, что отражало географические и этнические различия огромного региона.
</a:t>
            </a:r>
            <a:endParaRPr lang="en-US" sz="138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295216"/>
            <a:ext cx="4646100" cy="27261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ключевые династии, их основателей, столицы, время существования и территории.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и археологические данные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эллинистические династии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империи и формирование самостоятельных эллинистических царств с разными центрами власти.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новых царств после смерти Александра
</a:t>
            </a:r>
            <a:endParaRPr lang="en-US" sz="2103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раздела и борьбы за наследство Александра Македонского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5445"/>
            <a:ext cx="4156500" cy="2370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2405398"/>
            <a:ext cx="4156500" cy="23705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мощь эллинистических государств
</a:t>
            </a:r>
            <a:endParaRPr lang="en-US" sz="2532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00007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Фаланга — основа армии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Эллинисты использовали плотное строевое строение — фалангу, обеспечивавшую мощную оборону и наступление. Также нанимали наёмников и применяли боевых слонов для усиления силы.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1095550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победы и укрепления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Сражение при Гавгамелах в 331 году до н. э. стало решающим этапом в завоеваниях Александра. Основание крепостей обеспечивало контроль над территориями и защиту границ.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Птолемеевский Египет стал центром науки с Александрийской библиотекой и создавал условия для развития знаний и культуры.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Селевкидская империя сочетала греческие и восточные традиции, управляя многонациональными землями и поддерживая разнообразие культур.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Македонии и Греции сохранялись классические эллинские традиции, продолжали развиваться города-полисы с их политикой и культурой.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эллинистических царств
</a:t>
            </a:r>
            <a:endParaRPr lang="en-US" sz="278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Цари обладали абсолютной властью, что отражало монархический характер управления и централизованное руководство государством.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базировалось на системе сатрапий — областей под руководством назначаемых правителем наместников.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греческие элиты играли важную роль в административных структурах, участвуя в управлении и контроле.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Птолемеевском Египте чиновники отличались высоким уровнем образования, а в Селевкидской империи смешивались греческие и восточные модели власти.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управления в эллинистических империях
</a:t>
            </a:r>
            <a:endParaRPr lang="en-US" sz="220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хозяйства эллинистических государств
</a:t>
            </a:r>
            <a:endParaRPr lang="en-US" sz="2138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ремёсла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опиралась на земледелие, производство изделий и ремёсла, что обеспечивало продовольствие и товары для внутреннего потребления и обмена.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экономические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торговые центры — Александрия и Афины — активно участвовали в морской торговле, используя монеты и развивая рынки, что способствовало росту богатства.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язык стал универсальным средством общения и науки в эллинистических государствах, объединяя разные народы и создавая прочную культурную основу для образования и обмена знаниями.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расцвет эллинистических империй
</a:t>
            </a:r>
            <a:endParaRPr lang="en-US" sz="2316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Александрия, с её знаменитой библиотекой и музеем, превратилась в крупнейший научный центр античности, где собирались и сохранялись тысячи текстов и рукописей.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школы Стоицизма и Эпикуреизма получили широкое распространение, оказывая влияние на мировоззрение и моральные нормы эллинистического общества.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изобразительного искусства, архитектуры и театра отражало смешение греческих традиций с восточными мотивами, обогащая культурное наследие региона.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2000" y="701100"/>
            <a:ext cx="4303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истории Рима и его первые институты
</a:t>
            </a:r>
            <a:endParaRPr lang="en-US" sz="1646" dirty="0"/>
          </a:p>
        </p:txBody>
      </p:sp>
      <p:sp>
        <p:nvSpPr>
          <p:cNvPr id="7" name="Text 1"/>
          <p:cNvSpPr txBox="1"/>
          <p:nvPr/>
        </p:nvSpPr>
        <p:spPr>
          <a:xfrm>
            <a:off x="4785975" y="17070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возник в VIII веке до н. э. на Апеннинском полуострове, по легенде основанный братьями Ромулом и Ремом. Сначала город управлялся царями, что отражало раннюю форму правления в Италии.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85975" y="32151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509 году до н. э. римляне свергли царя и начали республиканский строй. Были созданы важные институты — Сенат и народные собрания, заложившие основы государственной власти и гражданского 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завоевания Рима на Апеннинском полуострове
</a:t>
            </a:r>
            <a:endParaRPr lang="en-US" sz="2442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с этрусками и галлами — путь к объединению
</a:t>
            </a:r>
            <a:pPr algn="l" indent="0" marL="0">
              <a:lnSpc>
                <a:spcPct val="115000"/>
              </a:lnSpc>
              <a:buNone/>
            </a:pPr>
            <a:r>
              <a:rPr lang="en-US" sz="14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вели длительные противостояния с этрусками и галлами, которые контролировали значительные территории в Италии. Благодаря военной дисциплине и организации к III веку до н. э. Рим установил власть над всей территорией полуострова.
</a:t>
            </a:r>
            <a:endParaRPr lang="en-US" sz="1494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Легион и эффективные коммуникации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армия основалась на легионе — гибком и дисциплинированном подразделении. Развитие дорог позволяло быстро перемещать войска, что укрепляло военный потенциал и обеспечивало контроль над завоёванными землями.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Пунические войны и могущество Рима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Пуническая война (218–201 до н. э.)
</a:t>
            </a:r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Ганнибал пересёк Альпы, сражаясь за Карфаген, но римляне под руководством Сципиона Африканского одержали решительную победу у Замы.
</a:t>
            </a:r>
            <a:endParaRPr lang="en-US" sz="1075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Пуническая война (149–146 до н. э.)
</a:t>
            </a:r>
            <a:pPr algn="l" indent="0" marL="0">
              <a:lnSpc>
                <a:spcPct val="115000"/>
              </a:lnSpc>
              <a:buNone/>
            </a:pPr>
            <a:r>
              <a:rPr lang="en-US" sz="6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разрушил город Карфаген, полностью покорив его и установив доминирование в Западном Средиземноморье и значительное расширение своих владений.
</a:t>
            </a:r>
            <a:endParaRPr lang="en-US" sz="870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Пуническая война (264–241 до н. э.)
</a:t>
            </a:r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контроль над Сицилией и морские сражения с Карфагеном привела к победе Рима, который получил первые заморские территории.
</a:t>
            </a:r>
            <a:endParaRPr lang="en-US" sz="115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II и I веках до н. э. Рим систематически завоёвывал территории эллинистических государств — Македонию, Грецию, Египет, превращая их в провинции с римским управлением.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Покорение эллинистических царств Римом
</a:t>
            </a:r>
            <a:endParaRPr lang="en-US" sz="2483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сохраняли многие элементы греческой культуры, интегрируя учение, искусство и архитектурные стили в свою повседневную жизнь и государственные институты.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Эллинистические традиции усилили культурное разнообразие Рима, способствуя распространению идей и укреплению позиций империи в регионе.
</a:t>
            </a:r>
            <a:endParaRPr lang="en-US" sz="116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и расширение Римской империи
</a:t>
            </a:r>
            <a:endParaRPr lang="en-US" sz="2496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власти Октавиана Августа
</a:t>
            </a:r>
            <a:pPr algn="l" indent="0" marL="0">
              <a:lnSpc>
                <a:spcPct val="115000"/>
              </a:lnSpc>
              <a:buNone/>
            </a:pPr>
            <a:r>
              <a:rPr lang="en-US" sz="8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27 году до н. э. Октавиан Август стал первым императором, укрепив единую власть и установив систему провинций с эффективной бюрократией для управления огромной территорией.
</a:t>
            </a:r>
            <a:endParaRPr lang="en-US" sz="1284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инфраструктуры и коммуникаций
</a:t>
            </a:r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строил дороги, акведуки и новые города, обеспечивая экономическую интеграцию и военный контроль. Это укрепляло связи между провинциями и столицей.
</a:t>
            </a:r>
            <a:endParaRPr lang="en-US" sz="1362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границ империи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Галлии, Египта, Британии и Ближнего Востока значительно увеличили территории Рима, превратив его в мощную империю с разнообразным населением и ресурсами.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388" y="1490720"/>
            <a:ext cx="635775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63" y="3174770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975" y="1490720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2975" y="3221030"/>
            <a:ext cx="792600" cy="6340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Греческое наследие в культуре Рима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и литература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переняли греческие философские учения и литературные жанры, развивая их на латинском языке и распространяя среди образованных слоёв общества.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Мифология и религия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боги и мифы во многом перекликались с греческими, заимствуя персонажей и сюжеты, что способствовало культурному синтезу.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храмов и театров в греческом стиле стало обычной практикой, что обогатило римский облик городов и общественную жизнь.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гражданских свобод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представления о демократии и праве повлияли на развитие римского права и институтов, формируя основы гражданского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право стало базой для многих современных юридических систем, обеспечивая единые правила и защиту гражданских прав по всей империи.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латинского языка способствовало единству разнообразных народов, став языком администрации и образования на многих территориях.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сооружения — акведуки, мосты, амфитеатры, с их технической сложностью, демонстрируют высокий уровень римского инженерного искусства.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памятники, такие как Колизей и Пантеон, стали символами величия и культурного наследия Рима, сохраняясь до наших дней.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 технические достижения Рима
</a:t>
            </a:r>
            <a:endParaRPr lang="en-US" sz="246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350" y="270000"/>
            <a:ext cx="64410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Закат и наследие античных империй
</a:t>
            </a:r>
            <a:endParaRPr lang="en-US" sz="2759" dirty="0"/>
          </a:p>
        </p:txBody>
      </p:sp>
      <p:sp>
        <p:nvSpPr>
          <p:cNvPr id="7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8600" y="1585602"/>
            <a:ext cx="3731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раздоры, экономические трудности и нестабильность власти ослабили эллинистические государства и Рим, делая их уязвимыми для внешних угроз.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42250" y="1585602"/>
            <a:ext cx="3731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476 году н. э. прекратило существование Западное Римское государство, однако многие достижения были унаследованы Византией и средневековыми королевствами, сохраняя влияние на последующую историю.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истории эллинистических и римских империй сегодня
</a:t>
            </a:r>
            <a:endParaRPr lang="en-US" sz="2039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этих империй формирует фундамент европейской культуры и права, а также учит важности межкультурного диалога и устойчивого развития общества в современном мире.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2026-05-10T10:10:01Z</dcterms:created>
  <dcterms:modified xsi:type="dcterms:W3CDTF">2026-05-10T10:10:01Z</dcterms:modified>
</cp:coreProperties>
</file>