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Муромец: главный богатырь русских былин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исцеление, сила и защита Руси: почему Илья Муромец стал символом справедливости.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как жанр устного народного творчества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возникли на Руси и долго передавались устно. В них рядом живут реальные представления о прошлом и художественный вымысел. Илья Муромец — герой киевского цикла, связанного с князем Владимиром, Киевом и борьбой с врагами.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былинам Илья родился в селе Карачарово под Муромом. До 33 лет он не мог ходить и сидел на печи.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срока герой обретает необыкновенную способность ходить и действовать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былины (эпизоды о «сидении на печи»)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былинах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Карачарово под Муромом → исцеление → сила → служба в Киеве → подвиги против врагов
</a:t>
            </a:r>
            <a:endParaRPr lang="en-US" sz="15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исцеление Ильи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былинном сюжете странники требуют, чтобы Илья встал, затем он пьет воду или квас либо получает благословение. Чудо происходит быстро и меняет ход жизни героя.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когда герой получает силы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исцеления Илья вмиг поднимается с печи. С этого момента он становится необыкновенно сильным, уверенным и готовым отправляться на защиту Руси и помощь людям.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с печи и готовность к подвигам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подвиги богатыря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исцеления Илья берется за защиту дорог и путников. Он охраняет русские земли от бед и опасностей, действуя так, чтобы обычные люди могли спокойно проходить путь.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помогает тем, кто не может постоять за себя. Поэтому его воспринимают как народного защитника: он воюет не ради славы, а ради справедливости и безопасности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богатырь описывается спокойным и уверенным. Он не нуждается в похвальбе: его поступки говорят сами за себя и показывают, что сила — это прежде всего ответственность.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Илье Муромце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черты чаще всего называют рядом с именем богатыря в пересказах и школьном разборе.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в образе выступают сила и верность Родине: именно они создают «каркас» поведения героя.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мотивов, которые выделяют в школьных пересказах и разборе былин (условные значения).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и князь Владимир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киевских былинах Илья служит князю Владимиру Красное Солнышко. Однако отношения не выглядят как слепое согласие: богатырь оценивает решения князя по справедливости.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служба Владимиру остается частью былинного мира: богатырь защищает Русь в интересах государства. Его характер проявляется в умении отстаивать правильное решение.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Илья считает решение несправедливым, он может спорить с князем. Такой конфликт показывает, что для него важнее долг и правда, чем удобное послушание.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Соловей-разбойник — главный враг богатыря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Соловей-разбойник — самый известный противник Ильи Муромца. Его свист пугает людей, мешает пути в Киев и делает дорогу опасной для тех, кто должен ехать по делам.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Победив врага, Илья доказывает силу защитника дороги. После боя путь становится свободнее: Киев и люди получают возможность добраться туда, куда они направлялись.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4" y="1215700"/>
            <a:ext cx="4146312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Былинный образ и исторические предположения
</a:t>
            </a:r>
            <a:endParaRPr lang="en-US" sz="266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былинного Ильи Муромца с возможными историческими объяснениями: что может напоминать реальность, а что относится к художественному приему.
</a:t>
            </a:r>
            <a:endParaRPr lang="en-US" sz="1397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опирается на народные представления и художественные приемы: исторические факты в ней возможны, но точное подтверждение по тексту отсутствует.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былинный материал и общие подходы фольклористики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3" y="1558025"/>
            <a:ext cx="528600" cy="52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9" y="1610885"/>
            <a:ext cx="528600" cy="422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и святынями Киева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326313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не располагают точными доказательствами, что Илья Муромец существовал именно как былинный герой. Поэтому любые выводы делают с оглядкой на фольклор и устную традицию, а не как на факт.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30824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осторожность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1689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Киево-Печерской лавре почитаются мощи святого Илии Печерского. Из‑за этого появлялись версии о связи святого и богатыря. Для литературы связь интересна, но остаётся гипотезой.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6200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из Киево-Печерской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 Ильи Муромца встречается чаще всего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Ильи живёт не только в старинных текстах: он переносится в современные форматы — от пересказов до кино для семейного просмотра.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узнаваемость связана с тем, что школьные материалы и сами былины чаще всего знакомят с героем в одном и том же ключе: как защитника и правдолюбца.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иллюстрация по представленному перечню источников (2026)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 литературе и искусстве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Ильи переходит из былин в пересказы, детские книги и иллюстрации, а затем закрепляется в учебной и культурной традиции. Через повтор сюжета герой становится узнаваемым даже без полного текста.
</a:t>
            </a:r>
            <a:endParaRPr lang="en-US" sz="1333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работы Виктора Васнецова: Илья на них показан сильным, спокойным и внимательным защитником. Художник выбирает выразительные позы и контраст света, чтобы подчеркнуть внутреннюю собранность.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также играет роль «переводчика» фольклора: оно помогает представить героев и места действия — дорогу, лес, Киев — понятными современному читателю и зрителю.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Характерными становятся крупная фигура, тяжёлое оружие и уверенный взгляд. Такой набор деталей помогает зрителю быстро понять главную мысль: богатырь не просто силён, он готов действовать ради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Илья Муромец близок школьникам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Ильи понятна детям, потому что он сначала преодолевает трудности и лишь потом становится сильным. Такая последовательность помогает осознать: успех приходит через перемены и усилия.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связан с мужеством, поддержкой слабых и верностью слову. Поэтому уроки о герое легко продолжить разговором о поступках: как быть честным, когда страшно или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былины о Соловье-разбойнике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былинном пересказе (дорожный сюжет: путь в Киев и победа над препятствием).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былин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 характерны повторы и постоянные эпитеты: богатыря могут называть «добрым молодцем», «сильным защитником земли Русской». Такие формулы удерживают ритм и делают рассказ легко узнаваемым.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Торжественный, почти песенный строй помогает сказителям запоминать длинный текст. Фразы повторяются так, что слушатель понимает, где начинается главный момент сюжета, даже без книги.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героя и окружающих часто звучит подчёркивание смысла: защита дороги, верность долгу, уважение к справедливости. Поэтому язык работает не только как украшение, но и как смысловой ориентир.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несет образ Ильи Муромца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ценностей показывает, что сила важна, но она направлена на моральный выбор. Именно поэтому герой воспринимается как пример, а не просто как удачливый боец.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акценты приходятся на защиту и честность: эти качества формируют ядро характера. Остальные ценности дополняют их и делают поступки логичными для слушателя.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по описанным в презентации ценностям (2026)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Илье Муромце сегодня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Ильи Муромца носят улицы, школы и другие городские объекты. Так богатырь остаётся рядом с повседневной жизнью, а не только в учебниках и пересказах.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и школьные имена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скульптурные образы закрепляют идею мужества и ответственности. Зритель видит Илью как человека, который держит путь и защищает людей, даже если он не изображён в момент боя.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культурные символы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культуре Илья — один из самых узнаваемых героев русских былин. Его имя часто используют как символ стойкости: понятно без длинных объяснений и контекста.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узнаваемость в культуре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 школьные книги, а также новые пересказы делают образ доступным. Через чтение и обсуждение меняется форма подачи, но сохраняется главный смысл: защита и справедливость.
</a:t>
            </a:r>
            <a:endParaRPr lang="en-US" sz="1295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интерес через книги и пересказы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Илье Муромце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какие факты о герое встречаются в былинах и что они помогают понять.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(чудо, дорога, защита) складываются в цельный характер: сила здесь всегда подчинена долгу и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былин и учебным описаниям (2026)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— герой, который учит действовать по совести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соединяет чудо, силу, справедливость и верность родной земле. Его образ показывает: настоящий герой не только крепок, но и честен, спокоен и готов защищать других всегда.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2026-05-15T04:04:27Z</dcterms:created>
  <dcterms:modified xsi:type="dcterms:W3CDTF">2026-05-15T04:04:27Z</dcterms:modified>
</cp:coreProperties>
</file>