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Одночлены: что это такое и как с ними работать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одночлены шаг за шагом: от определения до действий с ними.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одночлены важны в алгебре
</a:t>
            </a:r>
            <a:endParaRPr lang="en-US" sz="377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кратко записывать формулы площадей, объёмов и других величин. Без них труднее преобразовывать выражения, решать уравнения и понимать дальнейшие темы алгебры 7 класса.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одночлена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101542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можно представить как одно произведение, а все степени переменных — натуральные числа, то перед нами одночлен. Это основной критерий для проверки.
</a:t>
            </a:r>
            <a:endParaRPr lang="en-US" sz="1074" dirty="0"/>
          </a:p>
        </p:txBody>
      </p:sp>
      <p:sp>
        <p:nvSpPr>
          <p:cNvPr id="10" name="Text 3"/>
          <p:cNvSpPr txBox="1"/>
          <p:nvPr/>
        </p:nvSpPr>
        <p:spPr>
          <a:xfrm>
            <a:off x="1889558" y="3192341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подходит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с плюсом или минусом между частями, например x+2 или 5x-3, не являются одночленами. Также не подходят дроби с переменной в знаменателе и отрицательные показатели.
</a:t>
            </a:r>
            <a:endParaRPr lang="en-US" sz="1036" dirty="0"/>
          </a:p>
        </p:txBody>
      </p:sp>
      <p:sp>
        <p:nvSpPr>
          <p:cNvPr id="11" name="Text 4"/>
          <p:cNvSpPr txBox="1"/>
          <p:nvPr/>
        </p:nvSpPr>
        <p:spPr>
          <a:xfrm>
            <a:off x="3871079" y="2283180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одночленам относятся 7x, -2a2b, 5 и 4×3y. В этих записях есть числовой множитель, а буквенная часть показывает, какие переменные участвуют в произведении.
</a:t>
            </a:r>
            <a:endParaRPr lang="en-US" sz="1074" dirty="0"/>
          </a:p>
        </p:txBody>
      </p:sp>
      <p:sp>
        <p:nvSpPr>
          <p:cNvPr id="12" name="Text 5"/>
          <p:cNvSpPr txBox="1"/>
          <p:nvPr/>
        </p:nvSpPr>
        <p:spPr>
          <a:xfrm>
            <a:off x="5832126" y="1376554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 — это алгебраическое выражение, где число и переменные соединены только умножением. Все буквы входят в натуральных степенях, а скобки и сложение не используются.
</a:t>
            </a:r>
            <a:endParaRPr lang="en-US" sz="107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одночленов и неверных записей
</a:t>
            </a:r>
            <a:endParaRPr lang="en-US" sz="323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верные и неверные записи, чтобы увидеть главный признак одночлена.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 сохраняет форму произведения; любые действия сложения, вычитания или деления на переменную делают запись неподходящей.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одночлена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43550"/>
            <a:ext cx="3372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стандартном виде сначала пишут числовой коэффициент, а затем буквенную часть. Такой порядок делает запись более понятной и удобной для дальнейших преобразований.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568875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 — это число перед буквами. В одночлене 6a2b коэффициент равен 6, а в -x он равен -1, хотя обычно это не пишут.
</a:t>
            </a:r>
            <a:endParaRPr lang="en-US" sz="1226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942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часть включает все переменные одночлена. Обычно буквы записывают в алфавитном порядке, а показатели степеней указывают отдельно у каждой переменной.
</a:t>
            </a:r>
            <a:endParaRPr lang="en-US" sz="1197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42195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 записи помогает быстро сравнивать одночлены, выполнять умножение и деление, а также не путать буквенную часть с числовым множителем.
</a:t>
            </a:r>
            <a:endParaRPr lang="en-US" sz="122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одночлен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одночленов может быть разное число переменных: одна, несколько или ни одной. Коэффициент и степень помогают быстро описать их форму.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сумма показателей степеней, тем выше общая степень одночлена; у числа без буквенной части она равна нулю.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удобно запоминать: если в одночлене нет переменных, его степень считают нулевой. Это помогает не ошибаться при сравнении и преобразовании выражений.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степень любого ненулевого числа без буквенной части.
</a:t>
            </a:r>
            <a:endParaRPr lang="en-US" sz="21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привести одночлен к стандартному виду
</a:t>
            </a:r>
            <a:endParaRPr lang="en-US" sz="210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преобразования одночлена на примере 2a · 3ab2
</a:t>
            </a:r>
            <a:endParaRPr lang="en-US" sz="100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одночленов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Коэффициенты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перемножают числовые множители. Именно они определяют знак результата и его числовую часть, поэтому этот шаг всегда выполняют первым.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Одинаковые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объединяют одинаковые переменные и складывают их показатели. Например, x2 · x даёт x3, потому что одинаковая буква повторяется три раза.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3×2y · 2xy3 получаем 6×3y4. Здесь коэффициенты перемножаются, а показатели одинаковых букв складываются по отдельности.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4. Знак произведения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оба множителя отрицательные, результат положительный. Если знаки разные, произведение отрицательное. Это правило работает так же, как при умножении обычных чисел.
</a:t>
            </a:r>
            <a:endParaRPr lang="en-US" sz="111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одночленов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Делим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делят числовые коэффициенты. В примере 12a3b2: 3ab получается 4, потому что 12 делится на 3 без остатка.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Работаем со степенями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 одинаковых переменных вычитают показатели. Для a3: a получается a2, а для b2: b — b.
</a:t>
            </a:r>
            <a:endParaRPr lang="en-US" sz="1086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Условие 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возможно только тогда, когда в делимом показатели не меньше, чем в делителе. Иначе в школьной записи появляется дробная степень, которую здесь не используют.
</a:t>
            </a:r>
            <a:endParaRPr lang="en-US" sz="1022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4. Итоговый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записывают ответ с коэффициентом впереди. Так из 12a3b2: 3ab получают 4a2b — коротко и без лишних действий.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умножения, которые используют с одночленами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помогают преобразовывать выражения без лишних записей и быстрее приводить одночлены к удобному виду.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закона одинаково важны: они упрощают вычисления, перестановку множителей и раскрытие скобок.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2470"/>
            <a:ext cx="3950100" cy="1074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одночленами
</a:t>
            </a:r>
            <a:endParaRPr lang="en-US" sz="305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частых ошибок, правильных записей и причин, почему ответ нужно исправить.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с неправильной работой со степенями и с пропуском множителя при умножении.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задания по алгебре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буква повторяется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a³ означает, что буква a умножается сама на себя три раза: a·a·a. Это удобнее, чем каждый раз выписывать длинное произведение. Такой способ записи помогает быстро читать и преобразовывать выражения.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множителей сразу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xy² буква x встречается один раз, а y — два раза. Значит, произведение можно прочитать как x·y·y. Верхний индекс показывает, сколько одинаковых множителей входит в запись, и делает формулу компактной.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степень так пишут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разложить степень на множители, становится видно её смысл: верхний индекс показывает число одинаковых повторов. Поэтому запись с индексом экономит место и помогает не потерять ни один множитель при вычислениях и преобразованиях.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как краткая запись повторяющегося умножения
</a:t>
            </a:r>
            <a:endParaRPr lang="en-US" sz="24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274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8392" y="2242435"/>
            <a:ext cx="434025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35991" y="1466300"/>
            <a:ext cx="506363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одночлен и коэффициент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одночлен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одночлен равен 0. Он не содержит буквенной части и в школьной записи не рассматривается как обычный ненулевой одночлен со степенью.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может быть положительным или отрицательным: в записях 7ab и -7ab меняется только знак числа, а буквенная часть остаётся той же.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Дробный 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может быть дробным или десятичным: ½x и 3,4 m² — корректные записи. Это значит, что числовой множитель не обязан быть целым.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1 и -1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равен 1 или -1, его часто не пишут. Записи x и -xy читаются как 1x и -1·xy, поэтому формула выглядит короче.
</a:t>
            </a:r>
            <a:endParaRPr lang="en-US" sz="10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одночленов по степени
</a:t>
            </a:r>
            <a:endParaRPr lang="en-US" sz="334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общая степень, тем сложнее выражение по числу повторяющихся множителей.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удобно упорядочивать по степени: так проще сравнивать их и выполнять дальнейшие преобразования.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является ли выражение одночленом?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составлен по признакам одночлена из курса алгебры 7 класса.
</a:t>
            </a:r>
            <a:endParaRPr lang="en-US" sz="9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068" y="1793917"/>
            <a:ext cx="298965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713" y="3238872"/>
            <a:ext cx="341674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0951" y="2571150"/>
            <a:ext cx="341674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40965" y="3908754"/>
            <a:ext cx="341674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одночлены в формулах
</a:t>
            </a:r>
            <a:endParaRPr lang="en-US" sz="3252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a² показывает, что сторона умножается сама на себя. Одночлен помогает записать площадь кратко и сразу увидеть зависимость от длины стороны.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s=vt использует умножение скорости на время. Одночлены позволяют быстро подставлять значения и находить путь без длинного словесного описания.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куба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a³ означает объём куба с ребром a. Здесь одна и та же величина повторяется три раза, поэтому формула выглядит очень компактно.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n·p удобна, когда нужно найти общую стоимость нескольких одинаковых предметов. Один одночлен коротко передаёт число, цену и результат умножения.
</a:t>
            </a:r>
            <a:endParaRPr lang="en-US" sz="87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и неподобные одночлены
</a:t>
            </a:r>
            <a:endParaRPr lang="en-US" sz="373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одночленов по коэффициенту, буквенной части и степени помогает понять, какие выражения можно складывать.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одночлены имеют одинаковую буквенную часть; только они могут складываться и вычитаться как одно целое.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подобных одночленов
</a:t>
            </a:r>
            <a:endParaRPr lang="en-US" sz="2974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 похожесть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Складывать и вычитать можно только подобные одночлены. У них должна совпадать буквенная часть, а различаться могут лишь коэффициенты и знаки.
</a:t>
            </a:r>
            <a:endParaRPr lang="en-US" sz="1106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Работайте с коэффициентами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одночлены подобны, складывают или вычитают именно числа перед буквами. Например, 7x² — 3x² = 4x², потому что буквенная часть не меняется.
</a:t>
            </a:r>
            <a:endParaRPr lang="en-US" sz="1114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буквы не объединяются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буквенные части различаются, выражения нельзя превратить в один одночлен. Например, 2ab и 2a²b остаются разными и не сокращаются друг с другом.
</a:t>
            </a:r>
            <a:endParaRPr lang="en-US" sz="1045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полезно ещё раз посмотреть на буквенную часть. Это помогает заметить ошибку раньше и не перепутать сложение одночленов с умножением.
</a:t>
            </a:r>
            <a:endParaRPr lang="en-US" sz="119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 — основа аккуратных преобразований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помогают кратко записывать выражения, понимать формулы и выполнять вычисления без лишних шагов. Чем увереннее вы работаете со степенью, коэффициентом и подобием, тем легче даётся алгебра.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2026-05-29T21:06:09Z</dcterms:created>
  <dcterms:modified xsi:type="dcterms:W3CDTF">2026-05-29T21:06:09Z</dcterms:modified>
</cp:coreProperties>
</file>