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Римом Средиземноморья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Рима от города к владыке Средиземного моря.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до римских завоеваний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веке до н. э. море соединяло богатые державы и города. За порты, торговые пути и редкие товары шла ожесточённая борьба, потому что именно они приносили власть и богатство.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начал расширяться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была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Италии росло, а свободной земли не хватало. Новые завоевания позволяли переселять людей, расширять владения и уменьшать напряжение внутри римского 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рабы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приносили Риму богатство, трофеи и пленных. Это делало войны выгодными не только для государства, но и для многих влиятельных римлян.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Италии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считали, что пока соседние силы сильны, спокойствия не будет. Поэтому они старались опередить противников и защитить собственную территорию за счёт наступления.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полководцы становились героями, а сенат укреплял своё влияние через новые походы. Завоевания помогали Риму усиливать не только армию, но и государственную власть.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 — сила завоеваний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Дисциплина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армия опиралась на порядок и строгую подчинённость. Граждане-солдаты выполняли приказы чётко и быстро, поэтому войско могло действовать согласованно даже в сложных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Легион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единицей был легион, разделённый на более мелкие отряды. Такое устройство делало армию гибкой: её легче было перестраивать в бою и вести в походе.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Лагеря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умели быстро ставить лагеря и пользоваться сетью хороших дорог. Это помогало им перемещать войска, снабжать их и держать под контролем большие территории.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Преимущество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более богатые противники не всегда могли противостоять римской системе. Хорошая подготовка, порядок и выносливость часто оказывались сильнее численного или денежного превосходства.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37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пришёл к господству над Средиземноморьем
</a:t>
            </a:r>
            <a:endParaRPr lang="en-US" sz="2437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завоеваний и расширения римского влияния вокруг Средиземного моря.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учебного обзора по истории Древнего Рима, даты Пунических войн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Пунические войны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война усиливала Рим и ослабляла Карфаген. Особенно заметно сокращалась продолжительность сопротивления после первых поражений.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Рима были последовательными: сначала контроль над Сицилией, затем решающий разгром Карфагена.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Пуническая война: борьба за Сицилию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241 до н. э.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принесла Риму Сицилию — первую крупную провинцию за пределами Италии. Это стало важным шагом к дальнейшему расширению.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264 до н. э.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Карфаген вступили в войну за Сицилию и морские пути. Для Рима это стало первым крупным столкновением на море.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преобразования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вынужден был создать большой флот почти с нуля. Морские сражения стали для него новым опытом, который быстро изменил силу государства.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и Вторая Пуническая война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Альпы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218 году до н. э. Ганнибал повёл армию через Альпы вместе со слонами. Этот поход удивил римлян и показал, что война может прийти прямо в Италию.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потерпел серьёзные неудачи у Требии, Тразименского озера и Канн. Эти битвы показали, насколько опасным противником был Ганнибал.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сопротивление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поражения, Рим не сдался. Он собрал новые войска, удержал союзников и постепенно изменил ход войны в свою пользу.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Заме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 году до н. э. Сципион Африканский разбил Ганнибала при Заме. После этого Карфаген утратил прежнее влияние и уже не мог соперничать с Римом.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289590"/>
            <a:ext cx="4894200" cy="2123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войны Рима за Средиземноморье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Рим шаг за шагом устранял главного соперника и закреплял своё господство на море.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войны последовательно усилили Рим: он сначала закрепился на Сицилии, затем победил Ганнибала и окончательно уничтожил Карфаген.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Пунических войн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восточная часть Средиземного моря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над Карфагеном Рим обратил внимание на Грецию и Македонию. Восточные земли стали следующей целью его политики и военных походов.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Новое направление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146 году до н. э. был разрушен Коринф. Это событие ясно показало, что греческие земли больше не могут сопротивляться римскому господству.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Коринф как знак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с Македонией завершились её ослаблением и поражением. Это открыло Риму путь к вмешательству в дела восточных государств.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Поражение Македонии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под власть Рима перешли и другие области Восточного Средиземноморья. Рим всё заметнее становился центром всего региона.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Дальнейшее расширение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римских завоеваний: Сицилия (241 до н. э.), Испания (201 до н. э.), Африка (146 до н. э.), Азия (133 до н. э.), Египет (31 до н. э.).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римских провинций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провинция усиливала Рим: давала налоги, войска и контроль над важными морскими путями.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провинций шёл волнами после крупных побед и постепенно превращал завоёванные земли в устойчивую систему управления.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 Галлия как важные завоёванные земли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рудники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стала для Рима важным источником серебра и меди. Эти металлы поддерживали чеканку монет, снабжение армии и развитие торговли по всему Средиземноморью.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армии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покорённых областей Рим получал новых солдат и вспомогательные отряды. Это помогало восполнять потери в долгих войнах и удерживать большие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Италией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дороги, мосты и укрепления Рим соединял Испанию и Галлию со своей столицей. Так быстрее перевозили войска, товары и распоряжения наместников.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северных рубежей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Галлия открывала римлянам путь к северо-западу Европы и одновременно служила прикрытием Италии. Контроль над этими землями делал границы Рима более безопасными.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победы к управлению провинцией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Рим превращал завоёванные территории в часть своей державы.
</a:t>
            </a:r>
            <a:endParaRPr lang="en-US" sz="15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флот и морское господство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слабости к силе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морские силы Рима были заметно слабее карфагенских. Во время войн римляне быстро построили большой флот и научились использовать его для побед.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корабли охраняли морские пути, по которым шли зерно, металлы и другие товары. Это делало перевозки надёжнее и укрепляло экономику Рима.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войск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помогал быстро перебрасывать легионы на острова и в прибрежные области. Благодаря этому Рим мог вести войны далеко от Италии и удерживать новые земли.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проливов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римляне взяли под наблюдение важные острова и узкие морские проходы. Это позволило им влиять на движение кораблей и усилило их власть в Средиземном море.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Рим отличался от своих соперников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49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Рима, Карфагена и эллинистических государств по материалам курса истории Древнего мира.
</a:t>
            </a:r>
            <a:endParaRPr lang="en-US" sz="493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Рим сумел дольше других удерживать завоёванные земли и побеждать сильных противников.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Рима — дисциплина, союзники и более устойчивая политическая система — помогали ему побеждать даже очень богатых и опытных противников.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завоевания изменили жизнь людей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богатств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 и Италию поступали налоги, добыча и рабы. Это усиливало богатство государства, но одновременно увеличивало разрыв между богатыми и бедными.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побеждённых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жители покорённых земель лишались части имущества, свободы и привычного уклада жизни. Для них римское господство часто означало тяжёлые перемены.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провинциях строили дороги, мосты, рынки и укрепления. Такие работы облегчали передвижение, оживляли торговлю и связывали разные области с Римом.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местного населения римская власть открывала путь к торговле, службе в армии и жизни в больших городах. Но эти возможности были доступны не всем.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теме завоевания Средиземноморья; значения отражают относительную важность факторов, а не точную статистику.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Риму Средиземное море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связывало провинции, ускоряло перевозки и делало римскую власть заметной от Испании до Египта.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выгоды приносили торговля и налоги: они обеспечивали богатство, снабжение и возможность удерживать огромную державу.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власть Рима была прочной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строил дороги, чтобы быстро перебрасывать войска, передавать приказы и связывать удалённые области с Италией. Это делало управление провинциями гораздо удобнее.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Провинциями управляли наместники, собиравшие налоги и следившие за исполнением приказов из Рима. Так центр держал под контролем большие территории.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Наместники провинций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важных местах размещали гарнизоны, которые следили за безопасностью и подавляли восстания. Военное присутствие напоминало, что римская власть остаётся сильной.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 и порядок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покорённых народов сохраняла особый статус и становилась союзниками Рима. Это снижало сопротивление и помогало включать новые земли в римский порядок.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и закон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как римское море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берега под 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I веку до н. э. Рим владел или управлял ключевыми областями вокруг моря: Италией, Испанией, Северной Африкой, Грецией, Малой Азией и Египтом.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Средиземное море шли зерно, металлы, ткани и другие товары. Контроль над портами позволял Риму направлять торговлю и получать огромные доходы.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опора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прибрежные базы помогали быстро перемещать легионы между провинциями. Это делало Рим сильнее любого отдельного противника в регионе.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политики древнего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важные решения всё чаще принимались в Риме, а зависимые территории подчинялись его воле. Так Средиземное море стало пространством римского влияния.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стал хозяином Средиземного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войнах превратили Рим из италийского города в огромную державу. Но вместе с богатством пришли новые трудности, противоречия и зависимость от постоянных завоеваний.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2026-06-01T01:39:46Z</dcterms:created>
  <dcterms:modified xsi:type="dcterms:W3CDTF">2026-06-01T01:39:46Z</dcterms:modified>
</cp:coreProperties>
</file>