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Полномочия президента США и основные вопросы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роли и границ власти президента США в современном государстве.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института президента на основе противодействия абсолютизму и обеспечения баланса власти. Джордж Вашингтон подтвердил мирную передачу полномочий. Президентский институт эволюционировал, отвечая на вызовы времени.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поста президента США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полномочия президента США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возглавляет исполнительную власть, обеспечивая исполнение законов и управление федеральной администрацией и её структурами.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правом назначать высших чиновников и судей, включая должностных лиц кабинета и послов, с одобрения Сената.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правом вето на законопроекты, главным командованием вооружёнными силами и возможностью заключать международные договоры с согласия Сената.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Имеет право помилования и способен издавать исполнительные указы в пределах законодательства и Конституции.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84086"/>
            <a:ext cx="4152000" cy="185008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США; американское правовое поле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трёх ветвей власти различны и взаимодополняют друг друга, создавая систему сдержек и противовесов.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ветвь обладает уникальными полномочиями, что предотвращает концентрацию власти и способствует балансу.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полномочий: Президент, Конгресс, Верховный суд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вето: инструмент влияния и его последствия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имеет возможность отклонять принятые Конгрессом законы посредством права вето, обеспечивая контроль над законодательным процессом. Однако преодоление вето требует квалифицированного большинства, что происходит редко.
</a:t>
            </a:r>
            <a:endParaRPr lang="en-US" sz="1024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является преодоление вето Джорджа Буша-младшего в 2007 году по законопроекту о здравоохранении. Это иллюстрирует важность сдержек и противовесов в системе власти США.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Главнокомандующий: власть и ограничения военных полномочий
</a:t>
            </a:r>
            <a:endParaRPr lang="en-US" sz="1999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1973 год — Резолюция о военных полномочиях
</a:t>
            </a:r>
            <a:pPr algn="l" indent="0" marL="0">
              <a:lnSpc>
                <a:spcPct val="130039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Конгресс установил требования к президенту для информирования и санкционирования военных действий, ограничивая произвольное применение силы.
</a:t>
            </a:r>
            <a:endParaRPr lang="en-US" sz="1106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2001 год — Authorization for Use of Military Force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терактов 11 сентября Конгресс дал президенту полномочия на применение вооружённых сил против террористических угроз.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во Вьетнаме и Ираке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Обострили дебаты о полномочиях президента и роли Конгресса в объявлении и ведении войны.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баланс полномочий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ведёт военные операции, но зависит от законодательного контроля и общественного мнения для крупных кампаний.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правительственные записи США,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периоды кризисов президентская власть более активно применяет указы, особенно когда Конгресс не достигает согласия.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указов растёт в условиях политической нестабильности и становится инструментом обхода законодательных барьеров.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использования исполнительных указов в XX–XXI веках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применяются в сферах миграционной, экологической и социальной политики, что подтверждает их стратегическую важность.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 позволяют оперативно реагировать на внутренние и внешние вызовы без необходимости согласия Конгресса, ускоряя реализацию политики.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Ограничения: указы не могут нарушать законы и Конституцию, могут быть оспорены в суде и аннулированы последующими президентами.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Исполнительные указы: область применения и ограничения
</a:t>
            </a:r>
            <a:endParaRPr lang="en-US" sz="2123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Назначения в высших органах власти: процедура и конфликты
</a:t>
            </a:r>
            <a:endParaRPr lang="en-US" sz="2058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противоречия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блокировки назначений по партийным мотивам, как в случае с Мерриком Гарлендом в 2016 году, отражают политические конфликты между ветвями власти.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Процедура назначения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назначает членов кабинета, послов и судей Верховного суда с обязательным одобрением Сената. Этот процесс служит балансом власти и обеспечивает проверку кандидатов.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и внешняя политика: полномочия и преграды
</a:t>
            </a:r>
            <a:endParaRPr lang="en-US" sz="2189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формирует основную стратегию внешней политики, ведёт переговоры и подписывает международные соглашения, представляя страну на мировой арене.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вступления договора в силу необходимо одобрение 2/3 Сената, что служит проверкой интересов разных политических сил.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пример — отказ Сената утвердить Версальский договор в 1919 году из-за внутриполитических разногласий после Первой мировой войны.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оказывают политическая ситуация внутри страны и активность лоббистских групп, что осложняет достижение единства в международной политике.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одобрения международного договора в США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ратификации международных соглашений в конституционной практике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Импичмент — конституционный процесс привлечения президента к ответственности за тяжкие преступления и проступки, такие как государственная измена и коррупция. Палата представителей инициирует обвинение, голосуя большинством.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Сенат проводит судебное разбирательство, где необходимо минимум две трети голосов для отстранения президента от должности. Этот процесс обеспечивает баланс между законодательной и исполнительной властью.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всю историю США было три официальных процедуры импичмента против президентов, ни один из них не был снят с поста. Это механизм контроля и сдержек в президентской власти.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Импичмент: механизм ответственности президента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случаи импичмента президентов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Импичмент Эндрю Джонсона (1868)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 истории попытка импичмента: президент был обвинён в нарушении Закона о замещениях должностных лиц. Несмотря на обвинения, Сенат не сумел собрать двух третей голосов для отстранения, но процесс оставил глубокий след в политике.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Импичмент Билла Клинтона (1998)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обвинялся в лжесвидетельстве и препятствовании правосудию в скандале с Моникой Левински. Несмотря на политическую напряжённость, Сенат оправдал Клинтона, что подчеркнуло сложность процедуры и роль общественного мнения.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Импичмент Дональда Трампа (2019 и 2021)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Трамп подвергся двум импичментам за злоупотребление властью и подстрекательство к мятежу. В обоих случаях Сенат не набрал необходимого большинства для смещения, что отражает глубокую политическую поляризацию.
</a:t>
            </a:r>
            <a:endParaRPr lang="en-US" sz="10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СМИ и общественного мнения на президентскую власть
</a:t>
            </a:r>
            <a:endParaRPr lang="en-US" sz="2027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‘Радионедели’ Рузвельта и современные медиакампании демонстрируют, как эффективное использование СМИ помогает укрепить позиции и мобилизовать общественное мнение.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поддержки общества значительно влияет на способность президента продвигать инициативы и вести переговоры с Конгрессом и другими институтами.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Рейтинг одобрения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 соцсети позволяют президенту общаться напрямую с гражданами, обходя традиционные каналы, что усиливает влияние на электорат и формирование мнений.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аудитории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Gallup, обзор рейтингов, данные к 2023 году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большинство президентов теряют часть поддержки за срок, но есть исключения с ростом популярности к концу срока.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Рейтинг напрямую зависит от успешности внутренней и внешней политики, общественных кризисов и отношения СМИ, что отражает динамику президентской власти.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рейтингов одобрения президентов США (1945–2023)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задаёт бюджетные приоритеты и выдвигает законодательные инициативы, формируя основной курс развития страны через ежегодные обращения к Конгрессу.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критические периоды, такие как войны и экономические кризисы, экстренные обращения президента приобретают особое значение для мобилизации ресурсов и общественной поддержки.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программ во многом зависит от взаимоотношений с законодательной властью и текущего общественного климата, что определяет возможности исполнительной политики.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президентства на формирование государственной политики
</a:t>
            </a:r>
            <a:endParaRPr lang="en-US" sz="1887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Франклин Рузвельт существенно расширил полномочия президента через чрезвычайные указы в ответ на Великую депрессию и Вторую мировую войну, обеспечив оперативное управление страной.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террористических атак 11 сентября 2001 года Джордж Буш-младший усилил контроль и военные полномочия, что вызвало общественные дебаты о границах исполнительной власти и ее возможном превышении.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Прецеденты расширения президентской власти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Верховного суда: контроль над президентской властью
</a:t>
            </a:r>
            <a:endParaRPr lang="en-US" sz="2126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Верховный суд обладает полномочиями признавать действия президента неконституционными, тем самым ограничивая исполнительную власть в рамках закона.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деле 'США против Никсона' 1974 года суд ограничил право на секретность, подчеркивая, что даже президент не может уклоняться от судебного контроля.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по программе DACA 2020 года поставило правовые рамки отмены указов, требуя соблюдения определённой процедуры и защиты прав бенефициаров.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судебные решения поддерживают баланс власти и обеспечивают законность в действиях президента, предотвращая злоупотребления.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Нарастающее разделение в Конгрессе затрудняет достижения компромиссов между президентом и законодателями, что приводит к частым блокировкам инициатив и усложняет управление государством.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поляризация и законодательный тупик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роли цифровых платформ меняет коммуникацию власти с гражданами, одновременно усложняя внешнюю политику в условиях конфликтов на Украине и на Ближнем Востоке, требуя новых подходов к власти.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социальных сетей и вызовы глобальных конфликтов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вызовы: новые границы президентской власти
</a:t>
            </a:r>
            <a:endParaRPr lang="en-US" sz="2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полномочий: ключ к эффективному президентству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США обладает значительной властью, но эффективность зависит от сдержек и взаимодействия с другими ветвями власти, а также поддержки общества в современных условиях.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2026-05-07T22:31:31Z</dcterms:created>
  <dcterms:modified xsi:type="dcterms:W3CDTF">2026-05-07T22:31:31Z</dcterms:modified>
</cp:coreProperties>
</file>