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Синергетика: наука о самоорганизации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множества элементов рождается порядок без внешнего «командира».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синергетика важна для естествознания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оформилась во второй половине XX века на стыке физики, химии, биологии и математики. Термин связывают с работами Германа Хакена (1970-е). Она показывает: в сложных системах линейные правила часто не работают — порядок появляется при потоке энергии и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50" y="3266100"/>
            <a:ext cx="1953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550" y="1507400"/>
            <a:ext cx="1953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900" y="3266100"/>
            <a:ext cx="1953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самоорганизация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в среде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узоры возникают и в неживых системах: кристаллизация соли, снежинки, волны на воде. Локальные взаимодействия дают макроскопическую форму без «архитектора».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Сохраняющийся режим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структура не появляется мгновенно и не исчезает сразу: система может удерживать выбранный режим, пока сохраняются условия обмена и внутренней неустойчивости.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из локальных действий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начинается без внешнего управляющего центра: элементы взаимодействуют по локальным правилам, и со временем возникает общий согласованный рисунок поведения.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согласованность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самоорганизации — рост согласованности между частями системы. Отдельные элементы «подстраиваются», и новая форма поведения удерживается некоторое время.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Коллективы живого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примеры особенно понятны: поведение колонии муравьев или стаи птиц складывается из множества индивидуальных действий, создавая коллективный «эффект целого».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системы как условие порядка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Синергетические процессы чаще всего происходят в открытых системах: они обмениваются с окружением энергией, веществом или информацией, и именно поток поддерживает неравновесное состояние.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система со временем стремится к равновесию. Когда поток исчезает, сложная организация теряет подпитку, и система возвращается к более простому состоянию.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система способна сохранять структуру дольше, если получает ресурсы извне. Поэтому примеры встречаются всюду: организм, экосистема, город, погода и устойчивые химические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Нелинейность и эффект малых причин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Нелинейность означает, что результат не пропорционален причине: одно и то же «усиление» входного воздействия может привести к разным итогам в зависимости от состояния 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порогов малые изменения запускают обратные связи и ускоряют процессы. Так рождаются резкие переходы между режимами, которые кажутся «скачком», а не плавным изменением.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нелинейность полезно при прогнозах: распространение эпидемии или колебания численности животных могут резко измениться после достижения критических условий.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принцип наблюдается в физике и природе: бурная реакция после достижения критической температуры или изменение погоды при небольшом смещении воздушных потоков.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«разрывы постепенности» возникают, когда у системы появляется новая устойчивость и старый режим уже не выдерживает внутреннего напряжения.
</a:t>
            </a:r>
            <a:endParaRPr lang="en-US" sz="10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типовым моделям синергетической динамики (без привязки к конкретным измерениям).
</a:t>
            </a:r>
            <a:endParaRPr lang="en-US" sz="906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устойчивости к новой структуре
</a:t>
            </a:r>
            <a:endParaRPr lang="en-US" sz="305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наблюдать величины порядка во времени, можно заметить усиление колебаний до критической области — это предупреждение приближающегося перехода.
</a:t>
            </a:r>
            <a:endParaRPr lang="en-US" sz="10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Флуктуации небольшие: система колеблется около среднего состояния. Случайные отклонения обычно быстро затухают и почти не меняют путь развития.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 критической точке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критической области усиливаются отклонения. Система становится чувствительной, и то, что раньше было «шумом», начинает влиять на дальнейший сценарий.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Усиленный «выбор»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сильная флуктуация может сместить траекторию так, что система перейдёт к новому типу поведения. Случайность превращается в механизм выбора одного из вариантов.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нового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возникает более устойчивый режим. Дальнейшее поведение становится повторяющимся: колебания ограничены рамками нового состояния.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Флуктуации и их роль в развитии системы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самоорганизация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 синергетическую логику перехода от неустойчивости к новой устойчивости.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Бифуркация как точка выбора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Бифуркация — момент, когда прежняя устойчивость исчезает, и система может перейти к одному из нескольких вариантов поведения. Дальнейшее развитие становится разветвлённым, а не единственным.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бифуркации возрастает роль малых факторов: незначительные отличия в условиях могут определить итог, даже если сначала системы выглядят почти одинаковыми.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естествознания это важно, потому что многие природные процессы не дают заранее заданного результата: климат, движение жидкости и динамика популяций могут переключаться между режимами.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Аттракторы и устойчивые режимы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«стремится» система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Аттрактор — это область состояний, к которой система возвращается со временем. Попав в неё, система ведёт себя более предсказуемо: повторяет характерные паттерны.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 циклические режимы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синергетике различают точечные аттракторы (одна стабильная величина), циклические (устойчивые колебания) и устойчивые сценарии регулярного поведения в динамике.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«Странные» аттракторы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«странные» аттракторы описывают хаотические на первый взгляд режимы, но при этом сохраняют внутреннюю структуру. Примеры — ритмы, атмосфера и колебания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0083" y="1584025"/>
            <a:ext cx="3234435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синергетики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синергетики помогают описывать, как из взаимодействий элементов возникают упорядоченные структуры без внешнего «дирижёра».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рождается из совместного действия взаимодействий, потока ресурсов, обратных связей и порогов, которые направляют развитие системы по «коридорам устойчивости».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синергетических понятий (без единого источника данных).
</a:t>
            </a:r>
            <a:endParaRPr lang="en-US" sz="10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«мастерские» самоорганизации: три наглядных сюжета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Микрокристалл и узор снежинки: один механизм — разные масштабы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Вначале упорядочивание зарождается в локальных взаимодействиях частиц: каждый «шаг» закрепляет соседей. Когда условия подходящие, геометрия начинает повторяться. Так один и тот же принцип приводит то к граням кристалла, то к сложной симметрии снежинки.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на воде и вихрь: красота после порога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получает достаточно энергии, поверхность перестаёт вести себя «по правилам равномерности». Появляются устойчивые формы колебаний: гребни, циклы, завихрения. Часто сначала видны мелкие отклонения, а затем система «выбирает» один из устойчивых рисунков движения.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ритм и стая: синхронизация без единого лидера
</a:t>
            </a:r>
            <a:endParaRPr lang="en-US" sz="1143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 организме и согласованное движение животных объединяет одна логика: элементы начинают подстраиваться друг под друга. В сердце эта согласованность поддерживает регулярность работы, а в стае возникает синхронность поведения. Достаточно ослабить связь — и ритм может смениться на другой режим.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Синергетические идеи часто используют, когда система далека от равновесия и в ней есть пороги и обратные связи.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применения синергетики в научной литературе (без привязки к статистическим долям, 2026).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синергетика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междисциплинарность: синергетика работает как единый язык описания сложной динамики в разных науках.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синергетический взгляд рассматривает клетки, ткани и органы как взаимосвязанные подсистемы, где устойчивые состояния возникают из взаимодействий и меняются при нарушении условий.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эмбриона и работа органов зависят от динамики: вместо «линейного роста» часто наблюдаются согласованные переходы между режимами функционирования.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в биологии и медицине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синергетика помогает анализировать устойчивость физиологических ритмов — прежде всего сердечного и дыхательного — и изучать, как норма переходит в патологию.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система теряет устойчивость, ритм может перейти в новый режим: такие модели ценны тем, что дают способ думать о причинах срывов и о сохранении целостности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в обществе и экономике: четыре опорные «точки сборки»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 мода как коллективная настройка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 людей взаимодействуют и реагируют друг на друга, возникают повторяющиеся модели поведения. Нормы и мода закрепляются как устойчивые «режимы» и могут резко сменяться.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волны спроса: нелинейная динамика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реагируют не пропорционально: после определённых условий начинается ускорение или разворот тренда. Поэтому изменения могут казаться скачками, а не постепенными «шагами».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сообщества и эффект связности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сетях решения и влияния распространяются по связям. Один локальный импульс способен разрастаться, формируя согласованные группы и меняя общий рисунок взаимодействий.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заражение и обратные связи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одного человека влияет на других, создавая цепочки обратной связи. В результате массовое поведение способно быстро изменить итог, как в нелинейных 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системах нередко действует несколько механизмов одновременно, поэтому линейное приближение быстро перестаёт работать возле критических областей.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сравнения свойств процессов (без статистических значений).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и нелинейные процессы: сравнение
</a:t>
            </a:r>
            <a:endParaRPr lang="en-US" sz="284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задаёт рамку для выбора модели: где есть пороги и усиление малых воздействий, нелинейные подходы описывают явления точнее.
</a:t>
            </a:r>
            <a:endParaRPr lang="en-US" sz="11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синергетического подхода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эффективна для сложных и неравновесных систем, но она не отменяет предметные законы физики, химии и биологии, а дополняет их общими принципами.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часто связаны с неполным измерением параметров и сильным влиянием случайных факторов: без данных модели могут быть лишь качественными.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проверка требует сопоставления прогнозов с наблюдениями и экспериментами, иначе синергетические аналогии превращаются в правдоподобные, но неподтверждённые объяснения.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синергетики с другими науками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связана с кибернетикой и теорией сложных систем, где ключевыми становятся обратная связь, устойчивость и характер переходов между режимами поведения.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теорией хаоса и статистической физикой её объединяет внимание к тому, как микроскопические взаимодействия приводят к непредсказуемости на больших масштабах.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экологических исследованиях синергетические методы помогают описывать колебания численности, устойчивость экосистем и пороговые эффекты при изменении условий среды.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понятие эмерджентности показывает, что у целого появляются свойства, которых нет у отдельных частей: поэтому синергетика удобна как междисциплинарный инструмент.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система закрыта и не получает ресурсы извне, устойчивые структуры, как правило, ослабевают и разрушаются со временем.
</a:t>
            </a:r>
            <a:endParaRPr lang="en-US" sz="128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факторов самоорганизации (без количественных долей), актуализация: 2026.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ведущие к самоорганизации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факторов задаёт «коридор» развития: отсутствие хотя бы одного элемента снижает шанс на формирование устойчивого порядка.
</a:t>
            </a:r>
            <a:endParaRPr lang="en-US" sz="10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синергетике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показывает: порядок возникает не только сверху, но и внутри системы — через открытость, нелинейность, флуктуации, бифуркации и аттракторы. Изменения часто проходят через кризисы и порождают новые структуры.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2026-05-12T10:06:14Z</dcterms:created>
  <dcterms:modified xsi:type="dcterms:W3CDTF">2026-05-12T10:06:14Z</dcterms:modified>
</cp:coreProperties>
</file>