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Шукшинский рассказ: история души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обычном дне рождается нравственное испытание?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Макарович Шукшин — писатель, режиссёр и актёр, чья проза выросла из опыта алтайской деревни и стала голосом «деревенской прозы».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 и проза второй половины XX века
</a:t>
            </a:r>
            <a:endParaRPr lang="en-US" sz="264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строит рассказ вокруг одного, внешне простого эпизода, но за ним ощущается целая судьба героя и скрытая глубина переживания.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назидает прямо, а раскрывает смысл через деталь, речь персонажей и значимость поступка, совершённого в трудный момент.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обычно сжат: несколько сцен, короткие диалоги, резкая смена настроения и финал, который оставляет читателя в размышлении.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шукшинский рассказ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«Чудик» кажется окружающим странным и неуклюжим. Он неловок в быту, не умеет подстраиваться под чужие ожидания и болезненно переживает грубость.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нелепость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смешностью скрыты доброта, доверчивость и нравственная чистота. Именно поэтому такой герой вызывает не насмешку, а сочувствие и уважение.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достоинство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«чудика» в прозе Шукшина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 как основа сюжета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перед выбором: поступить выгодно или сохранить совесть, проявить равнодушие или взять ответственность за другого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Драматизм рождается из столкновения искреннего чувства с грубостью, черствостью и привычкой жить «как все», не задумываясь о последствиях.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становятся стыд, память, правда и долг перед близкими: именно эти категории проверяют героя на внутреннюю честность.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эпизод превращается у Шукшина в общечеловеческую историю, потому что решается не частный спор, а вопрос о человеческом достоинстве.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 Шукшина связаны между собой: один и тот же герой может одновременно искать правду, страдать от одиночества и помнить о родном доме.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совесть и одиночество: именно они чаще всего определяют поступок и внутренний перелом героя.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 В. М. Шукшина; частотность мотивов дана для анализа, без количественного подсчёта по корпусу текстов.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шукшинской прозы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город у Шукшина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мир связан с трудом, памятью о близких и ощущением корней. Здесь особенно заметны простота отношений и внутренняя устойчивость человека.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нравственная опора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не делит мир на «добрый» и «плохой»: нравственная чуткость или пустота возможны в любой среде. Решает личный выбор героя.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место, а человек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показан как пространство суеты и отчуждения, где человеку труднее сохранить доверие, искренность и живую человеческую реакцию.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испытание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внешние особенности поведения раскрывают внутренний мир персонажа и делают образ психологически достоверным.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 характера у Шукшина всегда работает на смысл: через поведение видно, как в человеке борются уязвимость и достоинство.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В. М. Шукшина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шукшинского героя и их художественный смысл
</a:t>
            </a:r>
            <a:endParaRPr lang="en-US" sz="24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Шукшина одна реплика может многое сказать о человеке. В ней слышны обида, упрямство, доброта или растерянность, а иногда — привычка скрывать боль за простыми словами. Такой разговор звучит естественно и сразу вводит читателя в жизненную среду героя.
</a:t>
            </a:r>
            <a:endParaRPr lang="en-US" sz="883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— точный портрет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у Шукшина помогает уловить живую смену эмоций: сначала шутка, затем раздражение, потом неловкость или стыд. Благодаря этому бытовая сцена превращается в точное психологическое наблюдение.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движение чувства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фраза, сбивчивый ответ или внезапное молчание часто передают больше, чем длинное описание. Читатель видит не только то, что сказано, но и то, что человек не смог или не решился произнести.
</a:t>
            </a:r>
            <a:endParaRPr lang="en-US" sz="1012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важнее объяснения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в котором слышен характер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деталь — взгляд, улыбка, потупленные глаза или неловкое движение рук — сразу сообщает о состоянии героя больше, чем длинное описание.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у Шукшина важен как психологический сигнал: через него видны боль, растерянность, стыд и иногда внезапное нравственное прозрение.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в кармане, в ладони или на столе нередко становится знаком скрытого волнения, смущения или внутреннего разлада, который человек не умеет высказать.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деталь и жест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обычный жизненный эпизод у Шукшина превращается в нравственное испытание и внутреннее открытие героя.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шукшинский рассказ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30164"/>
            <a:ext cx="378000" cy="30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230164"/>
            <a:ext cx="378000" cy="30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одиночество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Шукшина нередко остаётся один не из-за отсутствия окружающих, а потому что его переживания и ценности не совпадают с привычной житейской логикой других.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людей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почувствовать чужую боль у Шукшина становится мерилом духовной зрелости: она показывает, кто умеет не только судить, но и по-настоящему сопереживать.
</a:t>
            </a:r>
            <a:endParaRPr lang="en-US" sz="1082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чуткость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краткое проявление участия способно изменить внутреннее состояние персонажа: оно снимает отчуждённость, возвращает доверие и даёт надежду на человеческое понимание.
</a:t>
            </a:r>
            <a:endParaRPr lang="en-US" sz="1038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как редкая поддержка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Шукшина чувства быстро сменяют друг друга, поэтому психологическое состояние героя почти всегда остаётся напряжённым и нестабильным.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тревога и обида; именно они задают внутренний конфликт, а надежда, стыд и радость выступают как редкие, но значимые переломы.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анализа прозы В. М. Шукшина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героев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Шукшина пейзаж не просто создаёт фон: дорога, поле или вечерний свет помогают увидеть, о чём молчит герой и к чему он внутренне готовится.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пространства, сельская улица или река часто совпадают с моментом раздумья, поэтому природа становится продолжением душевного состояния и усиливает психологическую правду эпизода.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внутреннего мира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Шукшина часто рождается из неловкости, прямоты или доверчивости героя, который не умеет подстроиться под жёсткие правила окружающих.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комизмом почти всегда скрыта боль: унижение, одиночество, обида на непонимание или потребность в уважении и простом человеческом участии.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двух тональностей делает сцену объёмной: читатель одновременно улыбается и ощущает серьёзность переживания, стоящего за внешней нелепостью.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Шукшина не отделён от сострадания, поэтому юмор не ослабляет драму, а, напротив, точнее выявляет уязвимость человеческой души.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трагизм в одном эпизоде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41001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В. М. Шукшина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приёмы Шукшина помогают раскрыть живую речь, характер и внутренний конфликт персонажа.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опирается на сдержанные, но выразительные приёмы: минимальные средства создают максимальную психологическую глубину и эффект незавершённой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переживания понятны современному читателю: каждому знакомы сомнения, обида, стремление сохранить достоинство и не потерять уважение к себе в сложной ситуации.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нехватки искреннего общения особенно близка XXI веку, поэтому его рассказы помогают задуматься о качестве отношений и личной нравственной позиции.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Шукшинские конфликты основаны на вечных ценностях — правде, ответственности, любви, верности и умении слышать другого человека, а не только отстаивать собственную правоту.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Шукшина актуальны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Шукшина личность меняется не через событие, а через переживание, сомнение и нравственный выбор.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внутреннему открытию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Шукшина один бытовой случай становится проверкой совести, характера и способности к сочувствию, поэтому внешне краткий рассказ приобретает глубокий нравственный смысл.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эпизод способен раскрыть целую судьбу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прозе В. М. Шукшина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человеческая правда Шукшина
</a:t>
            </a:r>
            <a:endParaRPr lang="en-US" sz="286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Шукшинский рассказ показывает, как в самом обычном дне проявляются совесть, боль, юмор и достоинство человека; именно поэтому его проза остаётся честным разговором о душе.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2026-05-20T02:21:20Z</dcterms:created>
  <dcterms:modified xsi:type="dcterms:W3CDTF">2026-05-20T02:21:20Z</dcterms:modified>
</cp:coreProperties>
</file>