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image" Target="../media/image-18-10.jpe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Бистинг проекттерис. Чын бичиирииинг сöзлигии тургузадыс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Создаём свой маленький словарик: слова, значения, примеры и рисунки.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третьекласснику свой словарик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словарик помогает не теряться среди новых слов, понимать их смысл и писать без ошибок. Для 3 класса это удобная и совсем не страшная работа: короткая, понятная и полезная каждый день.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мини-проект по родному языку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36200" y="3721675"/>
            <a:ext cx="14130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Выбираем тему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решаем, о чём будет словарик: о школе, семье, природе, играх или другом близком ребёнку мире.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207075" y="3721575"/>
            <a:ext cx="14130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Собираем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Подбираем 10–15 подходящих слов из учебника, разговоров, книг и наблюдений вокруг.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777950" y="3721575"/>
            <a:ext cx="14130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Проверяем и уточняем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написание, значение и ударение, чтобы каждое слово было записано правильно.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358800" y="3721575"/>
            <a:ext cx="14130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Оформляем страницы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Переписываем слова в чистовик, добавляем примеры, рисунки и аккуратные подписи.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6939650" y="3721575"/>
            <a:ext cx="14130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Проверяем готовую работу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Смотрим, всё ли на месте, и исправляем мелкие ошибки вместе со взрослым или учителем.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слова для словарика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учебника и книг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слова можно найти в учебнике, в детских книгах и в рассказах учителя. Там часто встречаются нужные и понятные слова.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жизни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и слова из дома, прогулок и игр. Это названия предметов, действий, признаков и вежливые слова, которые ребёнок слышит каждый день.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словарика от идеи до готовой работы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сделать проект понятным, аккуратным и завершённым.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удобную тему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тему, которая знакома ребёнку по жизни: школа, семья, игрушки, животные или времена года. Тогда слова будут понятными и не устанут раньше времени.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брать одну общую тему, а не сразу всё подряд. Так словарик получится собранным, а страницы — аккуратными, как будто их держит за лапку один порядок.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Хорошо, если тема интересна самому ученику. Любимые слова запоминаются быстрее, а работа над проектом идёт с настроением, а не с тяжёлым вздохом.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67" y="1253430"/>
            <a:ext cx="382725" cy="437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679" y="1963455"/>
            <a:ext cx="437400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729" y="2675505"/>
            <a:ext cx="437400" cy="437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729" y="3385530"/>
            <a:ext cx="437400" cy="437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2729" y="4096568"/>
            <a:ext cx="437400" cy="437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одна словарная страница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16387" y="125095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 крупно пишется новое слово. Оно должно быть заметным, чтобы глаз сразу его находил и не путал с остальным текстом.
</a:t>
            </a:r>
            <a:endParaRPr lang="en-US" sz="800" dirty="0"/>
          </a:p>
        </p:txBody>
      </p:sp>
      <p:sp>
        <p:nvSpPr>
          <p:cNvPr id="16" name="Text 3"/>
          <p:cNvSpPr txBox="1"/>
          <p:nvPr/>
        </p:nvSpPr>
        <p:spPr>
          <a:xfrm>
            <a:off x="1007875" y="196097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даётся короткое объяснение, понятное третьекласснику. Так слово становится не просто набором букв, а настоящим помощником в речи.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1016387" y="267303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 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показывает, как слово живёт в речи. Лучше брать короткий и простой пример из школьной или домашней жизни.
</a:t>
            </a:r>
            <a:endParaRPr lang="en-US" sz="800" dirty="0"/>
          </a:p>
        </p:txBody>
      </p:sp>
      <p:sp>
        <p:nvSpPr>
          <p:cNvPr id="18" name="Text 5"/>
          <p:cNvSpPr txBox="1"/>
          <p:nvPr/>
        </p:nvSpPr>
        <p:spPr>
          <a:xfrm>
            <a:off x="1016387" y="338305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трудное, рядом ставят правильное ударение. Это помогает читать слово уверенно и не ошибаться при записи.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1016387" y="409409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или значок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картинка делает страницу живой и запоминающейся. Она помогает быстрее вспомнить слово и не даёт ему скучать в одиночестве.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рисунок помогает запомнить слово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соединяет слово с образом, а образ запоминается быстрее. Простые рисунки — кот, мяч, дерево, книга, солнце — работают особенно хорошо и не пугают сложностью.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и изображение стоят рядом, они запоминаются вместе. Для младших школьников это удобно: страница становится яркой, понятной и почти дружит с памятью.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слов без ошибок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записью слово нужно сверить по словарю, учебнику или с помощью учителя. Так буквы не перепутаются и не начнут хитрить.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стоит уделить ударению, безударным гласным, мягкому знаку и трудным сочетаниям букв. Именно они чаще всего любят подбрасывать ошибки.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проверять каждое слово внимательно, словарик будет не только красивым, но и полезным для грамотного письма. Ошибки останутся за дверью.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предложений для словарика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должно быть коротким и понятным. Оно показывает, как слово используется в жизни, а не просто лежит на странице как сонный гость.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брать слова и примеры из знакомых ситуаций: дом, школа, улица, прогулка, игра, урок. Тогда предложение легко представить в голове.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предложение связано с жизнью ребёнка, слово запоминается легче. А ещё словарик становится похожим на маленькую книжку с настоящими историями.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такие образцы: «На окне стоит ваза», «Весной тает снег», «Мальчик читает книгу». Они простые, но очень полезные.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оформить страницы красиво и аккуратно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Оформляйте каждую страницу одинаково: сверху тема, ниже слово, затем короткое объяснение и пример. Крупный ровный шрифт и аккуратные поля сразу делают словарик понятным и приятным.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удобства можно использовать разные цвета для групп слов: предметов, действий, признаков и вежливых слов. Маленький рисунок, рамка или значок добавят странице аккуратности без лишней пестроты.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работа в классе и дома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собрать мини-словарик без пропусков и лишней спешки.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умения развивает проект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тренирует память и внимание: ребёнок запоминает новые слова, замечает их значение и не пропускает важные детали при записи и оформлении.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читать и писать увереннее, потому что каждое слово нужно проверить, аккуратно переписать и показать в коротком предложении без лишней спешки.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учит самостоятельности: ученик выбирает тему, ищет слова, уточняет их смысл и постепенно собирает готовый результат своими силами.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проект воспитывает бережное отношение к родному языку. Даже маленький словарик показывает, что слово надо знать точно, красиво и по делу.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особенно полезны для 3 класса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пригодятся слова, которые ребёнок часто встречает в школе и дома: названия предметов, действий, животных, растений и вежливые обращения.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и слова, которые помогают точнее описывать мир: добрый, тихий, яркий, быстрый, высокий. Они делают речь живой и выразительной.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брать слова, которые легко использовать в тетради и разговоре. Тогда они быстро переходят из словарика в обычную речь и письменные работы.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3144117"/>
            <a:ext cx="8868600" cy="17061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как маленькая книжка знаний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38" y="1680225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Обложка и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обложке удобно написать тему и имя автора, а рядом добавить яркий рисунок. Простая и весёлая обложка сразу показывает, о чём эта книжка знаний.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5462" y="1699505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просто тетрадь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словарик похож на маленькую книжку, где каждое слово имеет своё место. Его можно сделать в альбоме, на отдельных листах или в виде небольшой презентации.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готового словарика перед сдачей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проверки помогает увидеть пропуски и довести работу до аккуратного финала.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создание словарика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учит замечать новые слова и не пугаться незнакомых выражений. Ребёнок видит, что слово можно узнать, объяснить и использовать без страха.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работать вдумчиво: найти слово, проверить написание, написать пример и добавить рисунок. Так информация запоминается намного крепче.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Словарик развивает любовь к родному языку. Даже десять слов могут сделать речь точнее, а мысли — яснее и интереснее.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4562"/>
            <a:ext cx="2132400" cy="14472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94200" y="1134562"/>
            <a:ext cx="2132400" cy="144728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5775" y="1132399"/>
            <a:ext cx="2132400" cy="144728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7350" y="1132399"/>
            <a:ext cx="2132400" cy="144728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тем для словарика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304375" y="2790378"/>
            <a:ext cx="1848900" cy="15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рядом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теме «Моя школа» легко собрать слова о классе, учебных принадлежностях и уроках. Здесь сразу появляются тетрадь, книга, доска и карандаш. Такие слова помогают ребёнку увереннее писать о своей школьной жизни.
</a:t>
            </a:r>
            <a:endParaRPr lang="en-US" sz="1058" dirty="0"/>
          </a:p>
        </p:txBody>
      </p:sp>
      <p:sp>
        <p:nvSpPr>
          <p:cNvPr id="16" name="Text 3"/>
          <p:cNvSpPr txBox="1"/>
          <p:nvPr/>
        </p:nvSpPr>
        <p:spPr>
          <a:xfrm>
            <a:off x="2531125" y="2790378"/>
            <a:ext cx="1848900" cy="15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словарике живёт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«Весна» или «Лесные животные» приносит в словарик солнце, дерево, птицу, кота и траву. Эти слова удобно сопровождать рисунками, потому что их легко представить глазами и быстро узнать по образу.
</a:t>
            </a:r>
            <a:endParaRPr lang="en-US" sz="1023" dirty="0"/>
          </a:p>
        </p:txBody>
      </p:sp>
      <p:sp>
        <p:nvSpPr>
          <p:cNvPr id="17" name="Text 4"/>
          <p:cNvSpPr txBox="1"/>
          <p:nvPr/>
        </p:nvSpPr>
        <p:spPr>
          <a:xfrm>
            <a:off x="4762700" y="2788216"/>
            <a:ext cx="1848900" cy="15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для каждого дня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«Вежливые слова» особенно тёплая и полезная. В ней хорошо смотрятся спасибо, здравствуйте, пожалуйста и до свидания. Такие слова нужны каждый день, как улыбка в кармане.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994275" y="2788216"/>
            <a:ext cx="1848900" cy="15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Любимое дело тоже подходит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любит спорт, книги или игры, из этого тоже получится отличный словарик. Тогда в нём появятся мяч, бег, чтение, шахматы и другие слова, которые особенно радуют самого автора.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 каждого словарик получается особенным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ребёнка свои любимые темы, поэтому один выбирает школу, другой — животных, а третий — игры. Из-за этого словарики всегда отличаются друг от друга.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Разными бывают и рисунки, и примеры предложений. Кто-то рисует солнце, кто-то кота, а кто-то мяч. Даже одно и то же слово у всех может выглядеть по-разному.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— аккуратность, понятность и проверенные слова. Тогда любая работа получается красивой, полезной и по-настоящему личной, как маленькая книжка с секретом.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275" y="2543899"/>
            <a:ext cx="8885400" cy="23341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8950" y="374598"/>
            <a:ext cx="6746100" cy="68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словарик — большая польза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198950" y="1212675"/>
            <a:ext cx="67461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проекта остаются новые слова, полезный опыт и собственный словарик, к которому хочется возвращаться. Он помогает учиться дальше, а родной язык делает ближе и интереснее.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2026-05-21T12:07:32Z</dcterms:created>
  <dcterms:modified xsi:type="dcterms:W3CDTF">2026-05-21T12:07:32Z</dcterms:modified>
</cp:coreProperties>
</file>