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планеты: миры за пределами Солнечной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2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меняют наше представление о Вселенной.
</a:t>
            </a:r>
            <a:endParaRPr lang="en-US" sz="207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экзопланетам начался с редких открытий, а затем перешёл к массовому поиску с помощью космических телескопов и точной спектроскопии.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человечество открыло далёкие планеты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5500+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подтверждённых миров уже известно астрономам за пределами Солнечной системы.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Archive, 2024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 показывает, что экзопланеты стали не исключением, а обычным объектом исследования современной астрономии.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классификация по общепринятым типам экзопланет; категории соответствуют современной астрономической терминологии.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отражает не только разнообразие миров, но и то, какие объекты легче выделить методами наблюдений.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каталогах заметно доминируют промежуточные по размеру планеты; малые каменистые миры обнаруживать труднее.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экзопланет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юпитеры: гиганты на экстремально близких орбитах
</a:t>
            </a:r>
            <a:endParaRPr lang="en-US" sz="2278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рядом со звездой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юпитер — это огромный газовый мир, который движется по орбите значительно ближе Меркурия к Солнцу. Такие планеты нагреваются до очень высоких температур, поэтому их атмосферы ведут себя совсем не так, как у гигантов Солнечной системы.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короче школьного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горячих юпитеров один оборот вокруг звезды занимает всего несколько часов или суток. Это означает, что планета проходит через мощнейший поток излучения, а её облака, ветры и химический состав становятся объектом особенно внимательного изучения.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архитектура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таких миров показало, что планетные системы могут формироваться и эволюционировать гораздо сложнее, чем предполагалось раньше. Наличие гиганта у самой звезды заставило пересмотреть модели миграции планет и их ранней динамики.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наблюдений: от сигнала к подтверждённой экзопланете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далёкие планеты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Транзитный метод и его возможности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планета проходит перед диском звезды, её свет немного ослабевает. По форме этого провала можно судить о размере планеты и точнее оценивать её параметры.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яркости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затемнение повторяется регулярно, астрономы определяют длительность года на экзопланете. Чем длиннее наблюдения, тем надёжнее становится расчёт орбиты.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повторения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хорошо работает для крупных миров: они перекрывают заметную долю света звезды. Поэтому именно транзиты стали основой массовых открытий.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большим планетам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и непрерывные наблюдения с орбиты позволяют фиксировать редкие транзиты без помех земной атмосферы. Это особенно важно для поиска систем с длинным периодом обращения.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космических телескопов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Доплеровский метод и измерение массы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Звезда движется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планеты заставляет звезду слегка колебаться вокруг общего центра масс. Эти движения слишком малы, чтобы увидеть их напрямую, но они оставляют след в спектре.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Получают массу и 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амплитуды сигнала оценивают минимальную массу экзопланеты, а по повторяемости колебаний — орбитальный период. Это особенно полезно для массивных планет.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Совмещают с транзитом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планета ещё и транзитирует, можно вычислить плотность и сделать вывод о составе. Поэтому доплеровский метод часто работает вместе с фотометрией, а не вместо неё.
</a:t>
            </a:r>
            <a:endParaRPr lang="en-US" sz="1043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Ищут смещение линий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периодическому сдвигу спектральных линий в красную и синюю сторону определяют лучевую скорость звезды. Так можно выявить наличие планеты даже тогда, когда она сама не видна.
</a:t>
            </a:r>
            <a:endParaRPr lang="en-US" sz="10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6368" y="1394038"/>
            <a:ext cx="3551263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Транзитный и доплеровский методы остаются основой массовых открытий, потому что дают больше всего подтверждённых систем.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поиска экзопланет на основе стандартных астрономических обзоров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метода дополняют друг друга: одни дают статистику открытий, другие — уникальные сведения о редких системах.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обнаружения экзопланет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Обитаемая зона: где может существовать жидкая вода
</a:t>
            </a:r>
            <a:endParaRPr lang="en-US" sz="2516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звезды имеет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горячих звёзд пригодная область сдвигается дальше, а у холодных красных карликов — ближе к звезде. Поэтому даже небольшое изменение характеристик светила заметно меняет границы зоны, где возможна вода.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миров у красных карликов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системах с красными карликами планеты могут испытывать сильные вспышки и быть захвачены приливами так, что одна сторона всегда обращена к звезде. Это создаёт трудные условия для атмосферы и усложняет оценку обитаемости.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пояс вокруг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Обитаемая зона не означает автоматически наличие жизни. Это лишь участок, где при подходящей атмосфере температура может позволять воде оставаться жидкой на поверхности. Реальные условия зависят от светимости звезды, строения атмосферы и расстояния до светила.
</a:t>
            </a:r>
            <a:endParaRPr lang="en-US" sz="82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крупным каталогам экзопланет (NASA Exoplanet Archive, Exoplanet.eu), 2024; относительные доли для наглядной визуализации.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многочисленны планеты промежуточных размеров: они легче регистрируются, чем землеподобные, и при этом чаще встречаются в современных каталогах.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суперземель и мини-нептунов показывает, что Солнечная система не является типичной моделью для большинства открытых 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планет в каталогах экзопланет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37" y="1471725"/>
            <a:ext cx="12645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Атмосферы далёких планет как источник химической информации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водяного пара в спектре помогают оценить наличие облаков, вероятность испарения и температурные условия в верхних слоях атмосферы, а также уточнить, насколько планета отличается от привычных миров.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Метан и углекислый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газы важны для понимания химического баланса атмосферы. Их сочетание позволяет судить о возможных источниках нагрева, фотохимических реакциях и устойчивости среды на поверхности планеты.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JWST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James Webb открыл доступ к более слабым и холодным объектам, где спектральные сигналы прежде были слишком слабы. Это расширило поиск атмосфер у малых планет и приблизило сравнительное изучение их химии.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в спектре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часто обнаруживается в атмосферах горячих планет и даёт особенно заметные линии поглощения. Он помогает измерять состав верхних слоёв и прослеживать, как звезда влияет на атмосферу.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на далёких планетах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ураганы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некоторых экзопланетах скорость ветров может быть огромной, а перенос тепла — крайне неравномерным. Это создаёт мощные погодные контрасты, которые земной климат не может воспроизвести.
</a:t>
            </a:r>
            <a:endParaRPr lang="en-US" sz="88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из силикатов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атмосферах отдельных планет формируются плотные облака из частиц силикатов, которые отражают свет и изменяют спектр. Из-за этого наблюдения становятся сложнее, а интерпретация данных — менее однозначной.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Лавовые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очень горячих миров поверхностные породы могут частично плавиться, а дневная сторона — быть покрыта океанами магмы. Такие условия особенно вероятны у планет, расположенных слишком близко к звезде.
</a:t>
            </a:r>
            <a:endParaRPr lang="en-US" sz="88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Приливный захват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планета постоянно обращена к звезде одной стороной, её дневная и ночная полусферы резко различаются по температуре. Это влияет на циркуляцию воздуха и на возможную устойчивость атмосферы.
</a:t>
            </a:r>
            <a:endParaRPr lang="en-US" sz="8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наблюдательные данные превращаются в физическое описание экзопланеты.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сигнала к характеристикам планеты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интересные системы экзопланет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TRAPPIST-1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системе найдено семь планет земного размера. Несколько из них расположены в обитаемой зоне, поэтому TRAPPIST-1 стал одним из главных объектов для изучения возможной пригодности к жизни.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Kepler-90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Kepler-90 показала, что у одной звезды может быть восемь планет. Такой результат подтвердил, что многопланетные системы бывают гораздо более насыщенными и сложными, чем долго считалось.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Нестандартная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примера показывают, что планеты могут располагаться очень тесно, иметь необычные орбиты и формировать устойчивые системы, которые заметно отличаются от привычной картины Солнечной системы.
</a:t>
            </a:r>
            <a:endParaRPr lang="en-US" sz="9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наблюдательной астрономии и практике обнаружения экзопланет; условная шкала факторов для учебной диаграммы.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выделить слабый сигнал, астрономы используют длительные серии наблюдений, высокую стабильность приборов и повторную проверку данных разными методами.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крайне слабый контраст между планетой и звездой, поэтому малые каменистые миры остаются самыми сложными объектами для поиска.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экзопланеты трудно наблюдать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Поиск биосигнатур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спектре атмосферы ищут вещества, которые могут быть связаны с жизнью: кислород, озон, метан и водяной пар. Важен не один газ, а их возможное сочетание.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альтернатив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исследователи оценивают, могут ли такие вещества возникать без живых организмов — например, из-за вулканизма, фотохимии или особенностей состава породы и атмосферы.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Комплексный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сравнения химических, климатических и геологических данных можно осторожно говорить о потенциальной обитаемости и о том, требует ли планета отдельного объяснения.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химического состава к поиску жизни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ESA; сводка по ключевым миссиям, актуально на 2024 год.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наблюдения разных миссий дали не только больше открытий, но и более точное понимание свойств звёзд и планетных систем.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Kepler дал масштаб открытий, TESS расширил поиск на ближайшие системы, JWST углубил анализ атмосфер, а Gaia повысил точность исходных параметров.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Миссии, изменившие изучение экзопланет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далёких планет важно для науки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672750" y="1369450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Планетные системы разнообразны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показали, что планетные системы могут иметь очень разные размеры, состав и архитектуру. Это заставило пересмотреть представления о том, как именно формируются и перестраиваются миры вокруг звёзд.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2750" y="3721924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пригодных миров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атмосфер, температур и плотностей позволяет искать планеты, где могут существовать условия для жидкой воды и сложной химии. Именно поэтому экзопланетология стала одной из самых перспективных областей астрономии.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72750" y="2530293"/>
            <a:ext cx="77808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теорий формирования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помогают сравнивать реальные системы с моделями образования планет, миграции гигантов и эволюции орбит. Без таких данных трудно понять, какие процессы являются обычными, а какие — редкими.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Далёкие планеты меняют наше представление о Вселенной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показали, что планетные системы бывают намного разнообразнее, чем казалось раньше. Их изучение переводит астрономию от открытия к пониманию природы миров и поиску условий, в которых возможна жизнь.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2026-05-29T16:58:40Z</dcterms:created>
  <dcterms:modified xsi:type="dcterms:W3CDTF">2026-05-29T16:58:40Z</dcterms:modified>
</cp:coreProperties>
</file>