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4748" y="769550"/>
            <a:ext cx="3599004" cy="358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о доверии, секретах и последствиях нарушенного обещания.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 Comprehension: «But You Promised You Wouldn’t Tell»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296" y="1017350"/>
            <a:ext cx="3196609" cy="314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слушать историю о доверии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уроке важно уловить не только общий смысл, но и детали: кто говорит, что случилось и почему отношения изменились. История построена на знакомой школьной ситуации и помогает заметить эмоции, причины поступков и их последствия.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525" y="13748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доверился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персонаж делится личной информацией и рассчитывает, что его просьбу сохранят в тайне. Именно его реакция показывает, насколько важно уважать чужие границы и обещания.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59525" y="209202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обещал молчать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принимает на себя ответственность не рассказывать секрет дальше. Его выбор становится центральным событием истории и определяет, сохранится ли доверие между друзьями.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59525" y="2809199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кому рассказали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слушатель становится участником конфликта, потому что получает чужую тайну без разрешения. Через него видно, как быстро обычный разговор превращается в проблему.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59525" y="352637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ученики усиливают напряжение: они могут случайно узнать о ситуации, поддержать разговор или подогреть слухи. Их присутствие делает конфликт более заметным и реалистичным.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59525" y="42435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свидетель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рядом появляется учитель или другой взрослый, который помогает увидеть ситуацию со стороны. Такой персонаж подчёркивает, что конфликт касается не только эмоций, но и ответственности.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5" name="Text 6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персонажи и их роли в сюжете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история о нарушенном обещании
</a:t>
            </a:r>
            <a:endParaRPr lang="en-US" sz="2625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 школьном аудиотексте о доверии и секретах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Сцена, в которой начинается конфликт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начинается с почти шёпота между двумя учениками. Небольшая дистанция, серьёзные лица и сосредоточенные взгляды показывают, что речь идёт о чём-то личном и важном.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разговор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подходит коридор, угол класса или скамейка во дворе. Такая локация сразу делает историю узнаваемой и помогает представить обычный день, в котором появляется секрет.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обстановка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Сжатые плечи, наклонённые головы и осторожные жесты подсказывают, что герои говорят не для всех. Эти детали усиливают ощущение скрытности и ожидания.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Напряжённые детали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этой сцене личная информация превращается в секрет. Слушатель должен заметить, кто попросил молчать, как прозвучала просьба и почему она стала важной для сюжета.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доверия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для понимания истории
</a:t>
            </a:r>
            <a:endParaRPr lang="en-US" sz="2766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понять тему доверия, обещания и реакции героев на нарушение тайны.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promise связывает лексическую тему с ответственностью за сказанное и делает конфликт понятным.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к аудированию по теме школьного конфликта и доверия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270" y="1038650"/>
            <a:ext cx="2942461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истории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 соблазн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выбирает между верностью другу и желанием рассказать интересную новость. Внутреннее напряжение возникает тогда, когда секрет кажется слишком привлекательным для пересказа.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необдуманное слово запускает цепочку событий, которую уже трудно остановить. История показывает, что даже краткое нарушение обещания может изменить отношение людей друг к другу.
</a:t>
            </a:r>
            <a:endParaRPr lang="en-US" sz="1214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тайны обида становится сильнее самой новости. Пострадавший чувствует, что его подвели, а доверие, которое строилось раньше, начинает быстро разрушаться.
</a:t>
            </a:r>
            <a:endParaRPr lang="en-US" sz="1214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поступки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конфликта в том, что дружба проверяется не красивыми фразами, а конкретными действиями. Если обещание нарушено, одних объяснений бывает недостаточно.
</a:t>
            </a:r>
            <a:endParaRPr lang="en-US" sz="12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героя по ходу истории
</a:t>
            </a:r>
            <a:endParaRPr lang="en-US" sz="2757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эмоции меняются неравномерно: спокойствие быстро сменяется тревогой, а затем резким падением после раскрытия секрета.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низкий уровень настроения совпадает с нарушением доверия; восстановление возможно, но напряжение остаётся высоким.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аудиотекста «But You Promised You Wouldn’t Tell»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нарушает обещание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сверстников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уступить, когда рядом другие ученики ждут интересной истории. Желание не выделяться и не спорить иногда оказывается сильнее здравого смысла.
</a:t>
            </a:r>
            <a:endParaRPr lang="en-US" sz="1184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казаться важным
</a:t>
            </a:r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 рассказывает чужой секрет, чтобы выглядеть заметным и получить внимание. В такой момент краткая популярность кажется важнее чужого доверия.
</a:t>
            </a:r>
            <a:endParaRPr lang="en-US" sz="1189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чужой тайне может подтолкнуть к разговору, особенно если информация кажется необычной. Но любопытство не оправдывает нарушение обещания.
</a:t>
            </a:r>
            <a:endParaRPr lang="en-US" sz="1254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герой говорит, не подумав, он может не успеть остановиться вовремя. Неумение сдержаться превращает обычную беседу в источник конфликта.
</a:t>
            </a:r>
            <a:endParaRPr lang="en-US" sz="12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и дистанция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секрета между героями появляется холодность. Они могут избегать разговора, отвечать коротко и держаться на расстоянии, потому что доверие уже нарушено.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репутация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ученики начинают воспринимать нарушителя как ненадёжного человека. В школьной среде такое впечатление распространяется быстро и влияет на дальнейшее общение.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след слов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позже прозвучит извинение, последствия остаются заметными. История показывает, что сказанное однажды может долго влиять на отношения и атмосферу в классе.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дружбы и репутации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услышать в аудиозаписи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кому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кто дал обещание и кому был доверен секрет. Эти детали помогают понять отношения между героями и увидеть, чьё доверие оказалось под угрозой.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произошёл шаг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уловить момент, в который секрет был передан дальше: сразу, после сомнения или под давлением. Именно время поступка помогает восстановить ход событий без путаницы.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причин и следствий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because, so, but и then показывают, почему герой действует именно так и к чему это приводит. Они помогают связать отдельные реплики в понятную цепочку событий.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 голосе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словам angry, sorry, disappointed, surprised и upset легко распознать смену настроения. Не менее важна интонация: она часто выдаёт конфликт раньше, чем герои говорят об этом прямо.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соотнести чувства героев с типичными словами и поведением в конфликтной сцене.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словам и интонации можно быстро определить, как меняются отношения героев: от доверия к вине, злости и разочарованию.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аудированию, тема «But You Promised You Wouldn’t Tell».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персонажей и языковые признаки
</a:t>
            </a:r>
            <a:endParaRPr lang="en-US" sz="27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конфликт после раскрытия секрета
</a:t>
            </a:r>
            <a:endParaRPr lang="en-US" sz="2528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 аудиотексте по материалам урока.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поведения героя и их последствия
</a:t>
            </a:r>
            <a:endParaRPr lang="en-US" sz="2818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только выбор героя, но и то, как быстро меняется отношение окружающих. В школьном конфликте даже одно слово может усилить напряжение.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герой остановился, тем меньше ущерб для дружбы; передача секрета нескольким людям даёт самые тяжёлые последствия.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урока; данные условные, для сравнения вариантов.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темы — честность, самоконтроль и уважение к чужим границам — показывают, как избежать лишних слухов и ссор в классе.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помогают сохранять доверие в школьном общении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доверия и ответственности за слово.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опора для пересказа сюжета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7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лучше показать двух учеников: один выглядит виноватым, другой — обиженным или удивлённым. Так легче связать лица, эмоции и основную проблему истории.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одноклассника
</a:t>
            </a:r>
            <a:endParaRPr lang="en-US" sz="1268" dirty="0"/>
          </a:p>
        </p:txBody>
      </p:sp>
      <p:sp>
        <p:nvSpPr>
          <p:cNvPr id="11" name="Text 4"/>
          <p:cNvSpPr txBox="1"/>
          <p:nvPr/>
        </p:nvSpPr>
        <p:spPr>
          <a:xfrm>
            <a:off x="2213748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Коридор, парты, рюкзак или телефон сразу задают знакомую среду. Такая деталь помогает понять, что конфликт возник не где-то далеко, а в обычной школьной жизни.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обстановка
</a:t>
            </a:r>
            <a:endParaRPr lang="en-US" sz="1171" dirty="0"/>
          </a:p>
        </p:txBody>
      </p:sp>
      <p:sp>
        <p:nvSpPr>
          <p:cNvPr id="13" name="Text 6"/>
          <p:cNvSpPr txBox="1"/>
          <p:nvPr/>
        </p:nvSpPr>
        <p:spPr>
          <a:xfrm>
            <a:off x="407293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сдержанные жесты, отведённый взгляд и небольшая дистанция между героями. Эти элементы подчёркивают неловкость ситуации и помогают лучше пересказать событие по картинке.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напряжения
</a:t>
            </a:r>
            <a:endParaRPr lang="en-US" sz="12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аудиотекста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тесно связаны между собой: секрет становится проверкой дружбы, а давление со стороны сверстников ускоряет ошибку. Поэтому конфликт звучит особенно реалистично.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сосредоточен на доверии; остальные темы объясняют, почему оно нарушается и к чему приводит неосторожное слово.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аудиотекста и учебной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проверки понимания аудирования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1312050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дал обещание?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назвать героя, который пообещал молчать, и уточнить, кому именно было дано это обещание. Такой вопрос проверяет внимание к участникам разговора.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202922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Чей секрет раскрыли?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определить, чья личная информация стала известна другим. Ответ должен опираться на детали текста, а не только на общий смысл истории.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9525" y="274639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рассказал дальше?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понять, как именно секрет вышел за пределы одного разговора. Здесь важно не перепутать первого слушателя и человека, который передал информацию дальше.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9525" y="346357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нарушил слово?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показывает мотив героя: давление, любопытство, желание произвести впечатление или неумение остановиться. Именно причина делает поступок понятным, но не оправданным.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9525" y="418074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изменились отношения?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описать, что произошло с дружбой после раскрытия секрета: появилась обида, недоверие, неловкость или спор. Такой ответ показывает понимание последствий поступка.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структура сюжета и опорные элементы пересказа
</a:t>
            </a:r>
            <a:endParaRPr lang="en-US" sz="203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восстановить логику истории и подобрать ключевые слова для пересказа.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удобно строить по четырём этапам: просьба, обещание, нарушение, последствия. Такая схема помогает не потерять логику событий.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аудированию «But You Promised You Wouldn’t Tell».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история «But You Promised You Wouldn’t Tell»
</a:t>
            </a:r>
            <a:pPr algn="l" indent="0" marL="0">
              <a:lnSpc>
                <a:spcPct val="100000"/>
              </a:lnSpc>
              <a:buNone/>
            </a:pPr>
            <a:r>
              <a:rPr lang="en-US" sz="2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доверие легко потерять, если не подумать о последствиях своих слов. В школьной жизни честность и уважение к другим помогают избежать обид и конфликтов.
</a:t>
            </a:r>
            <a:endParaRPr lang="en-US" sz="441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2026-05-31T09:43:20Z</dcterms:created>
  <dcterms:modified xsi:type="dcterms:W3CDTF">2026-05-31T09:43:20Z</dcterms:modified>
</cp:coreProperties>
</file>