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транспортная система: как связаны страны и континенты
</a:t>
            </a:r>
            <a:endParaRPr lang="en-US" sz="334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соединяет мир: маршруты, узлы и потоки товаров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основа мировой экономики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транспорта международная торговля, специализация стран и глобальные производственные цепочки не смогли бы работать в нынешнем масштабе и с такой скоростью перемещения грузов и 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транспортная система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реки, железные дороги, автотрассы, воздушные коридоры и трубопроводы образуют сеть, по которой движутся пассажиры, сырьё, топливо и готовая продукция.
</a:t>
            </a:r>
            <a:endParaRPr lang="en-US" sz="855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Суда, локомотивы, вагоны, грузовики и самолёты непосредственно выполняют перевозки, определяя скорость, объём, дальность и специализацию транспортной работы.
</a:t>
            </a:r>
            <a:endParaRPr lang="en-US" sz="819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вокзалы, аэропорты, терминалы и логистические центры связывают разные виды транспорта, обеспечивая перегрузку, пересадку и распределение потоков.
</a:t>
            </a:r>
            <a:endParaRPr lang="en-US" sz="856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рельсы, причалы, склады, мосты, тоннели и диспетчерские системы создают материальную основу перевозок и влияют на их надёжность.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перевозками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Навигация, расписания, контроль движения, цифровые платформы и координация между участниками помогают снижать задержки, ошибки и издержки в пути.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92223"/>
            <a:ext cx="3563700" cy="959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транспорта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транспорта решает свою задачу; наибольший эффект даёт их сочетание в единой логистической 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железнодорожный транспорт выгоден для больших объёмов, а автомобильный и авиационный — для гибкости и скорости.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мировой транспортной системы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морского транспорта в мировой торговле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особенно важны для массовых и дальних поставок сырья, топлива и промышленных товаров, где решающую роль играет цена доставки.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объёму перевозок доминирует море; остальные виды транспорта дополняют его, обслуживая региональные, срочные и специализированные грузы.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структуре мировых грузовых перевозок; доли условны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как важнейшее изменение в перевозках
</a:t>
            </a:r>
            <a:endParaRPr lang="en-US" sz="226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одинакового размера позволили перевозить груз без промежуточной распаковки между судном, поездом и автомобилем, что сделало международную логистику намного более предсказуемой.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металлическая тара защищает товары от влаги, повреждений и краж, а также сокращает число ручных операций при погрузке и разгрузке.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Стендартные контейнеры ускорили работу портов и терминалов: судна, вагоны и грузовики стали обрабатываться по единой технологии и без лишних простоев.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контейнерные порты превратились в узлы мировой экономики, где сходятся морские, железнодорожные и автомобильные потоки, а также склады и распределительные площадки.
</a:t>
            </a:r>
            <a:endParaRPr lang="en-US" sz="9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производителя к покупателю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международной логистической цепи и ключевых этапов доставки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пути мира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соединяет Средиземное и Красное моря, сокращая путь между Европой и Азией. Для мировой торговли это один из самых загруженных и стратегически важных проходов.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связывает Атлантику и Тихий океан, позволяя судам обходить Южную Америку. Его значение особенно велико для перевозок между обеими Америками и Азией.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него проходит поток судов между Индийским и Тихим океанами. Это один из главных морских коридоров для нефти, контейнеров и сырья.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узкий проход имеет особое значение для экспорта нефти и газа из района Персидского залива. Любые сбои здесь быстро отражаются на мировых ценах и маршрутах.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коридоры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напряжённые направления проходят между центрами производства, крупными портами и узлами перераспределения, где виды транспорта работают совместно.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интенсивность коридора, тем сильнее его влияние на торговлю, цены и устойчивость международных поставок.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карта мировых грузопотоков; значения условные, для сравнения направлений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железных дорог в перевозках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эффективны при перевозке угля, руды, зерна, леса, контейнеров и автомобилей, когда важны большие объёмы и сравнительно низкая себестоимость.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протяжённых маршрутах железнодорожный транспорт часто выгоднее автотранспорта благодаря высокой грузоподъёмности, устойчивому расписанию и меньшей зависимости от дорожной ситуации.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Стыковка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порты и терминалы соединяют железную дорогу с морскими и автомобильными потоками, превращая отдельные линии в единую логистическую сеть.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Евразийская ось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важнейшую роль играет Транссибирская магистраль, которая связывает запад и восток континента и поддерживает международные сухопутные перевозки.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транспорт: доставка на последнем этапе пути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распределительного центра до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грузовики чаще всего завершают путь товара: забирают его со склада, доставляют в магазин или к покупателю и быстро меняют маршрут при дорожных ограничениях. Такая гибкость особенно важна в городе, где каждый километр и каждый час имеют значение.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связывает экономику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соединяют промышленные районы, пригороды, малые города и крупные рынки сбыта. По ним движутся не только товары, но и пассажиры, поэтому дороги становятся основой ежедневных поездок и бесперебойной работы торговли.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миля требует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логистике именно последний участок доставки чаще всего самый сложный: здесь важны сроки, адресная доставка и сохранность груза. Автотранспорт помогает быстро подстроиться под спрос, доставить небольшую партию и обеспечить связь между складом и конечным потребителем.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транспорт: мало по массе, много по стоимости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особенно важна там, где решают часы, а не дни: в международной торговле это делает её незаменимой для срочных поставок.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воздушный транспорт создаёт для дорогих и чувствительных к срокам грузов, хотя по массе его доля остаётся небольшой.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 структуре грузов, перевозимых воздушным транспортом; обобщение по отраслевым характеристикам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трубопроводная сеть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первые нефтепроводы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магистрали для нефти, чтобы заменить медленную и дорогую доставку в бочках. Трубопровод сразу показал преимущество непрерывной подачи и меньших потерь.
</a:t>
            </a:r>
            <a:endParaRPr lang="en-US" sz="886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рост магистральных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нефтяной и газовой промышленности трубопроводы стали соединять месторождения, перерабатывающие заводы и порты. Они превратились в важную часть энергетической инфраструктуры государств.
</a:t>
            </a:r>
            <a:endParaRPr lang="en-US" sz="817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 — глобальная энергетическая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трубопроводы влияют не только на экономику, но и на международные отношения. Их работа определяет устойчивость поставок топлива и требует защиты, технического контроля и политических соглашений.
</a:t>
            </a:r>
            <a:endParaRPr lang="en-US" sz="8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узлы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концентрируют потоки грузов и пассажиров, связывая морские, наземные и воздушные маршруты.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центры усиливают значение территории в мировой экономике, потому что именно здесь сходятся основные торговые потоки.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транспортным узлам мира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01468"/>
            <a:ext cx="458700" cy="407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793413"/>
            <a:ext cx="458700" cy="407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работает в крупных городах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пригородные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разгружают улицы и обеспечивают массовую перевозку людей между жилыми районами, центром и рабочими зонами, сокращая время поездок в часы пик.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маршрутная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 связывают районы, где нет рельсового транспорта. Для многих жителей это самый доступный способ добраться до школы, работы, больницы или станции пересадки.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подвозят товары к магазинам, складам и предприятиям. Без этой системы город быстро столкнулся бы с дефицитом поставок и нарушением повседневной торговли.
</a:t>
            </a:r>
            <a:endParaRPr lang="en-US" sz="840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Развязки и 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узлы распределяют поток машин между районами и выездами из города. Они помогают перевозить грузы, но при перегрузке становятся источником пробок и задержек.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Склады, терминалы и распределительные площадки объединяют разные виды транспорта. Именно там товары сортируются, хранятся и готовятся к следующему этапу доставки.
</a:t>
            </a:r>
            <a:endParaRPr lang="en-US" sz="8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транспорта для перевозки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 практике сопоставляют стоимость, срочность, расстояние, тип груза и экологические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разных видов транспорта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зависит не только от вида транспорта, но и от загрузки, маршрута и технического состояния техники.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экологичными по удельным выбросам обычно остаются морской и железнодорожный транспорт; авиация и автотранспорт требуют приоритетной модернизации.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диаграмма на основе общих отраслевых характеристик выбросов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меняют транспорт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искусственный интеллект помогают заранее оценивать нагрузку на маршруты, терминалы и порты. Это делает планирование перевозок более точным и снижает число пустых рейсов.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 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цифровые карты помогают водителям, диспетчерам и авиадиспетчерам выбирать точные маршруты, избегать заторов и быстрее реагировать на изменения дорожной или погодной обстановки.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мониторинга контейнеров позволяют видеть, где находится партия товара и в каком она состоянии. Это повышает прозрачность перевозки и облегчает контроль сроков доставки.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складов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сканеры и программное управление ускоряют сортировку, приёмку и отгрузку товаров. В результате склады работают точнее и могут обслуживать большие объёмы без лишних задержек.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накладные и цифровой обмен данными сокращают бумажную работу, ускоряют оформление грузов и уменьшают число ошибок при передаче информации между перевозчиком, складом и таможней.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мировую сеть уязвимой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3521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 военные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санкции могут резко изменить маршруты, закрыть порты или удлинить сроки доставки. В таких условиях компании вынуждены искать обходные пути и перестраивать цепочки поставок.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834475" y="25958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наводнения, туман и ледовая обстановка нарушают движение судов, самолётов и автомобилей. Природные факторы особенно опасны для маршрутов с высокой концентрацией потока.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940975" y="140302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дороги, перегруженные терминалы и устаревшие порты снижают надёжность перевозок. Даже локальная авария может вызвать задержки далеко за пределами одной страны.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5126325" y="269107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топливные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топливо и перебои с поставками быстро отражаются на стоимости перевозок. Это особенно заметно там, где транспорт зависит от длинных маршрутов и большого объёма топлива.
</a:t>
            </a:r>
            <a:endParaRPr lang="en-US" sz="1158" dirty="0"/>
          </a:p>
        </p:txBody>
      </p:sp>
      <p:sp>
        <p:nvSpPr>
          <p:cNvPr id="16" name="Text 6"/>
          <p:cNvSpPr txBox="1"/>
          <p:nvPr/>
        </p:nvSpPr>
        <p:spPr>
          <a:xfrm>
            <a:off x="2112675" y="38395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и резервные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управления тоже уязвимы: сбой программ или атака могут остановить работу склада и порта. Поэтому нужны резервные маршруты, модернизация и диверсификация поставок.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мир в единую систему
</a:t>
            </a:r>
            <a:pPr algn="ctr" indent="0" marL="0">
              <a:lnSpc>
                <a:spcPct val="9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транспортная система связывает производство, ресурсы и потребление, определяя развитие городов, торговлю и экономические связи. Её будущее зависит от гибкости, цифровых решений и экологической ответственности.
</a:t>
            </a:r>
            <a:endParaRPr lang="en-US" sz="36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2026-06-03T00:12:54Z</dcterms:created>
  <dcterms:modified xsi:type="dcterms:W3CDTF">2026-06-03T00:12:54Z</dcterms:modified>
</cp:coreProperties>
</file>