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2 в литературе: как меняется смысл произведения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раскрывается главный смысл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вторая часть так важна для анализа
</a:t>
            </a:r>
            <a:endParaRPr lang="en-US" sz="236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видно, к чему привели начальные события, как меняются герои и почему конфликт становится острее. Такой разбор помогает понять композицию, тему и идею произведения.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должно быть известно перед разбором второй части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уверенно различать тему, идею, сюжет, композицию и конфликт, чтобы видеть не отдельные события, а их место в общем строе произведения и смысл развития действия.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находить ключевые эпизоды, устанавливать причины и последствия поступков, а затем объяснять, как одна сцена подготавливает следующую и влияет на дальнейший ход сюжета.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отличать авторский текст от реплик персонажей и замечать художественные средства. Они помогают понять характер героя, его состояние и отношение автора к происходящему.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столкновение взглядов становится заметнее: герои спорят, сомневаются, делают трудный выбор. Напряжение растет, потому что исход событий уже нельзя изменить простым разговором.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препятствия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помехи, которые проверяют героя на стойкость. Именно здесь часто возникают поворотные сцены, ведущие к кульминации, и становится яснее, что для персонажа действительно важно.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вторая часть усиливает конфликт
</a:t>
            </a:r>
            <a:endParaRPr lang="en-US" sz="2745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 второй части произведения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 пересказа к осмысленному выводу.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пересказывает события по порядку, но не объясняет, зачем автор показывает именно этот эпизод и как он меняет понимание героя или конфликта.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сосредоточено только на сюжете, хотя чувства персонажа, пейзаж, портрет и авторская оценка часто несут не меньшую смысловую нагрузку.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рассматривается отдельно от начала и конца произведения, поэтому теряется связь между эпизодами и не виден общий замысел текста.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вывод звучит слишком обобщенно: без опоры на конкретные детали он не показывает, как именно раскрывается тема и развивается авторская мысль.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затруднения при разборе второй части
</a:t>
            </a:r>
            <a:endParaRPr lang="en-US" sz="2095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учебных приёмов анализа литературного текста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понять вторую часть
</a:t>
            </a:r>
            <a:endParaRPr lang="en-US" sz="2499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 пометками особенно полезно: оно помогает заметить деталь, которую легко пропустить при первом знакомстве с текстом.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работает с цитатой и эпизодом, тем увереннее он объясняет героя, конфликт и авторский замысел.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первая часть вводит в мир текста, то вторая заставляет увидеть причины поступков и движение к развязке.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композиционной роли частей литературного произведения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меняется задача каждой части текста по мере развития сюжета.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и вторая часть произведения: различия в художественной функции
</a:t>
            </a:r>
            <a:endParaRPr lang="en-US" sz="1695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роль эпизодов во второй части
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которая в начале лишь сообщает о событии, позже начинает работать на характер: через поступок, паузу или реплику читатель лучше понимает героя и его выбор.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бытовая деталь во второй части нередко становится значимой. Она может намекать на напряжение, предвосхищать важное событие или подчеркивать скрытый смысл происходящего.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описание природы или комнаты читатель воспринимает иначе: оно уже не только создает фон, но и передает настроение героя, усиливает тревогу или ожидание.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особенно заметны ситуации выбора, когда нужно решить, как поступить честно, сохранить дружбу или взять ответственность за свои слова и действия.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эпизоды легко соотнести со школьной жизнью: спором в классе, подготовкой к общему делу, признанием ошибки или защитой своей позиции без грубости и обиды.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второй части с жизненным опытом подростка
</a:t>
            </a:r>
            <a:endParaRPr lang="en-US" sz="1974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понимания второй части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эпизода: от вопроса по тексту к обоснованному выводу с цитатой.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литературный вывод убедительным
</a:t>
            </a:r>
            <a:endParaRPr lang="en-US" sz="2144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Убедительный вывод строится на точных цитатах: достаточно двух или трёх фрагментов, которые подтверждают мысль и показывают, как герой ведёт себя в важный момент.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только назвать событие, но и объяснить смысл деталей: повтор слов, контраст, пауза в диалоге, портрет, пейзаж или символ помогают увидеть скрытое значение сцены.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особенно важно связать эпизод с общим замыслом произведения: показать, как он меняет понимание героя, конфликта и основной темы текста.
</a:t>
            </a:r>
            <a:endParaRPr lang="en-US" sz="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умениям анализа художественного текста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развивает разбор второй части
</a:t>
            </a:r>
            <a:endParaRPr lang="en-US" sz="2119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второй части тренирует не только понимание текста, но и умение говорить о нём точно, без лишних пересказов.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анализ образов и работа с цитатами: именно они помогают делать выводы, опираясь на текст, а не на догадку.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закрепления материала по второй части
</a:t>
            </a:r>
            <a:endParaRPr lang="en-US" sz="2075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чтение ключевых эпизодов помогает заметить, как меняются настроение, конфликт и поведение героя в продолжении текста.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Выписывание цитат и краткий план сцены делают анализ точнее: ученик быстрее находит нужный фрагмент и не теряет главную мысль.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и сопоставление начала с продолжением показывают, как автор постепенно раскрывает характеры и меняет оценку событий.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 с двумя доказательствами учит строить ответ по литературе: сначала мысль, затем подтверждение из произведения и короткий вывод.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8303"/>
            <a:ext cx="5506500" cy="185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ошибки связаны с недостаточной опорой на конкретный фрагмент: без неё ответ становится общим и теряет доказательность.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 анализу текста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анализе второй части и верные действия
</a:t>
            </a:r>
            <a:endParaRPr lang="en-US" sz="1695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типичных ошибок помогает перейти от пересказа к точному анализу текста.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250" y="391700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сильный литературный пример
</a:t>
            </a:r>
            <a:endParaRPr lang="en-US" sz="2261" dirty="0"/>
          </a:p>
        </p:txBody>
      </p:sp>
      <p:sp>
        <p:nvSpPr>
          <p:cNvPr id="8" name="Text 1"/>
          <p:cNvSpPr txBox="1"/>
          <p:nvPr/>
        </p:nvSpPr>
        <p:spPr>
          <a:xfrm>
            <a:off x="7949546" y="4471034"/>
            <a:ext cx="880868" cy="623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4748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 точный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пример не перегружен подробностями: он выделяет один важный момент и сразу показывает, почему он значим для понимания героя или конфликта.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84590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 с задачей эпизода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отвечает на вопрос, что именно меняется в сцене: настроение, поступок, отношения между персонажами или скрытый смысл детали.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чтения к литературному анализу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первого впечатления к аргументированному выводу по тексту.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навыкам анализа художественного текста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читательские навыки укрепляет вторая часть
</a:t>
            </a:r>
            <a:endParaRPr lang="en-US" sz="200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особенно полезно следить за переходами между эпизодами: так легче увидеть, как автор ведёт читателя к главному событию.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растут понимание композиции и аргументация: здесь нужно объяснять не только что произошло, но и зачем это важно.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показывает, как конфликт становится глубже и заметнее, а герои проявляют себя в более сложных обстоятельствах и решениях.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эпизоды в ней начинают работать вместе: каждый шаг сюжета приближает читателя к кульминации или развязке.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второй части помогает увидеть авторскую позицию, потому что через детали, диалоги и поступки становится яснее оценка событий.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 — умение понимать не только содержание, но и устройство текста: как он строится, развивается и раскрывает тему.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анализа второй части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второй части делает чтение осмысленным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второй части учит замечать детали, связывать эпизоды и делать точные выводы о героях и теме. Благодаря этому текст читается внимательнее, а ответы по литературе становятся увереннее.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2026-05-23T02:27:29Z</dcterms:created>
  <dcterms:modified xsi:type="dcterms:W3CDTF">2026-05-23T02:27:29Z</dcterms:modified>
</cp:coreProperties>
</file>