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деревья: зелёные круглый год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хвойные деревья помогают лесу жить и не терять зелень зимой.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жители леса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и кустарники узнают по иголкам и шишкам. Они выносливы, не боятся холода и часто растут там, где зима особенно длинная и снежная. Именно поэтому хвойные леса так важны для природы России и других северных мест.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хвоя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листья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 — это особые листья, только очень узкие и тонкие. Они могут быть длинными или короткими, мягкими или колючими, но всегда помогают дереву жить круглый год.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хвоя покрыта тонкой оболочкой, которая удерживает влагу. Благодаря этому дерево медленнее высыхает, даже когда на улице мороз, ветер или сухая погода.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 воды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форма хвои удобна для жизни в холоде. Через такие листья испаряется меньше воды, поэтому хвойное дерево экономит силы и легче переживает зиму.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 виду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деревьев хвоя длинная и мягкая, у других короткая и жёсткая. По её длине, цвету и форме можно многое узнать о самом дереве.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Сосна: стройная и светолюбивая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солнце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лучше всего растёт на открытых и светлых местах. Ей нравится много солнца, поэтому её часто можно увидеть на опушках, в сухих лесах и на песчаных почвах.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иголки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 длинная хвоя, чаще всего по две иголки в пучке. Они тонкие, но довольно прочные, поэтому дерево выглядит лёгким и стройным.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шишки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Сосновые шишки плотные и округлые. Внутри них созревают семена, из которых потом могут вырасти новые сосны. Шишка словно маленький домик для будущего дерева.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сосновый лес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сосновом бору часто пахнет смолой и свежестью. Такой лес кажется светлым и тихим, а прогуляться по нему — почти как подышать лесным воздухом с зарядкой для носа.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Ель: колючая лесная красавица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тень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хорошо чувствует себя в тени и на влажной почве. Она часто растёт там, где лес густой и прохладный, а солнце пробивается только маленькими лучиками.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хвоя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Еловые иголки короткие и колючие. Они сидят на ветках густо, поэтому ель выглядит очень пушистой и нарядной, хотя при прикосновении может слегка уколоть.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вниз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ели шишки свисают вниз, как маленькие подвески. По этому признаку ель легко отличить от других хвойных деревьев, если внимательно посмотреть на её ветки.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для зверей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густыми еловыми ветками животным легче спрятаться от ветра, снега и хищников. Ель помогает лесным жителям чувствовать себя спокойнее и защищённее.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 и лиственница: особенные деревья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 похожа на ель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 действительно напоминает ель, но её шишки растут вверх, а не свисают вниз. Это удобный признак, чтобы не перепутать эти деревья.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 — аккуратная красавица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пихты хвоя мягче, чем у ели, и ветви выглядят более ровными. Она часто кажется очень нарядной, словно дерево заранее приготовилось к празднику.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сбрасывает хвою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осенью теряет хвою, как многие деревья теряют листья. Это редкий случай среди хвойных, и именно поэтому она особенно удивляет наблюдателей.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хвоя весной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лиственнице снова появляются мягкие зелёные иголки. Дерево будто меняет свою одежду по сезонам и каждый год начинает новый зелёный цикл.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шишки появляется новое дерево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 созревает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шишка растёт и набирает силу. Внутри неё созревают семена, которые пока ещё надёжно спрятаны между чешуйками.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Чешуйки раскрываются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шишка становится зрелой, её чешуйки раскрываются. Тогда семенам становится легче выйти наружу и отправиться в путь.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разносит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семена подхватывает ветер. Он переносит их на новое место, где они могут упасть на землю.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росток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семя оказалось в подходящих условиях, из него появляется маленький росток. Потом он медленно превращается в молодое дерево.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хвойные не боятся зимы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кора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кора защищает ствол от холода и повреждений. Она помогает дереву сохранять тепло, словно тёплая зимняя куртка, только без молнии и пуговиц.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смола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дерево поранилось, смола закрывает ранку и не даёт ей быстро испортиться. У хвойных смола ещё и защищает от вредителей.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хвоя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иголки меньше теряют воду и не боятся сухого морозного воздуха. Поэтому дерево может жить спокойно даже тогда, когда вокруг много снега.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Крона стряхивает снег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кроны помогает снегу легко скатываться вниз. Из-за этого ветви не ломаются так часто, и дерево лучше переносит сильные зимние метели.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растут хвойные леса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холод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особенно широко распространены в северных и холодных местах. Там они чувствуют себя уверенно и образуют большие зелёные пространства.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хвойные леса называют тайгой. Это огромный лесной мир, где много деревьев, мха, ягод и грибов, а воздух обычно кажется очень свежим.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России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растут в Сибири, на Урале, в Карелии, на Дальнем Востоке и в горах. У каждого такого места свой лесной характер.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зимующих животных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хвойных лесах живут животные, которым не страшны морозы и снег. Им помогают густые деревья, под которыми можно укрыться и найти пищу.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80" y="16914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55" y="16914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681" y="16914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7994" y="1691475"/>
            <a:ext cx="208425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31" y="16914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соседи хвойных деревьев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собирает семена и шишки, чтобы делать запасы на холодное время. В хвойном лесу ей удобно прыгать с ветки на ветку и быстро находить укрытие.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ищет насекомых под корой и ловко стучит по стволу. Хвойные деревья для него — и столовая, и место для работы, почти как лесная мастерская.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Клёст очень любит семена из шишек. Его крепкий клюв помогает доставать угощение там, где другим птицам было бы трудно.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прячется в густых ветвях и отдыхает днём. Хвойный лес даёт ей тишину, укрытие и удобное место для наблюдения за добычей.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лось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ищет корм и спасается от ветра, а лось использует лес как просторный дом. Хвойные заросли помогают им чувствовать себя безопаснее зимой.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строительства и бумаги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хвойных деревьев прочная и удобная в работе. Из неё строят дома, делают доски, мебель и бумагу. Хвойный лес даёт человеку полезный материал, который помогает в быту, в школе и на стройке.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здоровья и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хвои получают полезные вещества, которые используют в разных средствах. А сам лес дарит людям тишину, тень и место для прогулок. В хвойном лесу легко отдыхать, слушать птиц и чувствовать себя спокойнее.
</a:t>
            </a:r>
            <a:endParaRPr lang="en-US" sz="89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и свежий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работают как природные очистители воздуха. Их кроны задерживают пыль, а густой лес смягчает ветер и делает воздух прохладнее и приятнее для дыхания. Поэтому прогулка среди сосен и елей часто кажется особенно свежей и бодрой.
</a:t>
            </a:r>
            <a:endParaRPr lang="en-US" sz="847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хвойные деревья помогают людям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новое хвойное дерево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семя из созревшей шишки проходит путь до взрослого дерева.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хвойные деревья отличаются друг от друга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любит солнце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чаще растёт на открытых и сухих местах. У неё длинные иголки, обычно собранные по две, а крона нередко кажется лёгкой и высокой, будто тянется к небу.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выбирает тень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лучше чувствует себя там, где есть влага и полумрак. Её хвоя короткая и колючая, а ветви густые, поэтому дерево выглядит пышным и очень нарядным.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4917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 держит шишки вверх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Пихту легко узнать по шишкам, которые стоят вверх, а не свисают. Её хвоя мягче, чем у ели, поэтому дерево кажется аккуратным и немного пушистым.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4917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меняется осенью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удивляет тем, что осенью сбрасывает хвою. Весной на ней снова появляются нежные мягкие иголки, и дерево словно начинает новую зелёную страницу.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624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Можжевельник похож на куст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Можжевельник часто растёт не высоким деревом, а раскидистым кустом. Он может быть очень выносливым и хорошо чувствует себя там, где другим растениям труднее.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всё белое, сосны и ели остаются зелёными и не теряют свой наряд. Их хвоя помогает деревьям пережить морозы, а под снегом корням становится теплее, чем на открытом воздухе. Лес словно надевает тёплое одеяло.
</a:t>
            </a:r>
            <a:endParaRPr lang="en-US" sz="695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стражи под снегом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густых хвойных зарослях многим животным легче спрятаться от ветра и снега. Здесь можно переждать холод, укрыться под ветками и найти спокойное место для отдыха. Зимой такой лес похож на уютный домик с зелёной крышей.
</a:t>
            </a:r>
            <a:endParaRPr lang="en-US" sz="696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для зверей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зимний лес хранит свои секреты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берегут хвойные леса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Берегут от огня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хвойном лесу особенно важно не оставлять костёр без присмотра и не бросать спички. Сухие ветки быстро загораются, а после пожара лесу нужно очень много времени на восстановление.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мусорят в лесу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другой мусор мешают растениям и животным. Если унести с собой всё лишнее, лес останется чистым, красивым и безопасным для его жителей.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 ломают деревья
</a:t>
            </a:r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без нужды срезать ветки, повреждать кору и вырывать молодые саженцы. Даже маленькая трещина может навредить дереву, а бережное отношение помогает лесу расти дальше.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Используют лес разумно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нужно вырубать только по правилам и с заботой о будущем. Если новые деревья высаживать вовремя, хвойный лес сможет жить долго и радовать людей и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хвое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хвои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сосны хвоя держится несколько лет, поэтому дерево не остаётся голым каждую весну. Это помогает ему экономить силы и сохранять зелёный наряд даже в холодное время.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сезон лиственницы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ведёт себя необычно: её хвоя живёт только один сезон. Осенью она желтеет и опадает, а весной дерево снова выпускает новые мягкие иголки.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любят тепло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хвойных шишки раскрываются, когда становится сухо и тепло. Так семенам легче высыпаться наружу и отправиться в путешествие с помощью ветра.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Смола как защита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Смола у хвойных липкая и пахнет очень сильно. Она помогает дереву закрывать ранки и защищаться от вредителей, будто природный пластырь для ствола.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сажают в парках, дворах и вдоль улиц. Они украшают город, дают тень летом и делают воздух приятнее. Даже обычная прогулка рядом с ними кажется немного спокойнее и веселее.
</a:t>
            </a:r>
            <a:endParaRPr lang="en-US" sz="95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материал для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древесины хвойных деревьев делают мебель, бумагу, карандаши и другие нужные вещи. Человек давно научился использовать их прочность и лёгкость, а лес при этом остаётся важной частью природы.
</a:t>
            </a:r>
            <a:endParaRPr lang="en-US" sz="89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зелёном наряде
</a:t>
            </a:r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домах часто появляется ель или пихта. На Новый год они становятся настоящими звёздами праздника: пахнут лесом, радуют глаз и создают в комнате особое настроение, будто маленький зимний лес пришёл в гости.
</a:t>
            </a:r>
            <a:endParaRPr lang="en-US" sz="902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рядом с человеком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хвойное дерево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сравнить хвою, шишки и форму кроны у разных хвойных деревьев.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хвойные деревья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Быть стойкими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показывают, как можно спокойно переносить холод, снег и ветер. Они не сдаются зимой и продолжают жить, словно настоящие лесные чемпионы.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Экономить силы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хвоя помогает дереву беречь воду и меньше тратить энергии. Природа умеет делать всё разумно, а хвойные деревья отлично показывают этот полезный секрет.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Помогать лесу круглый год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зимой хвойные деревья остаются зелёными и дают укрытие животным. Они поддерживают жизнь в лесу тогда, когда другим растениям приходится отдыхать.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Быть красивыми и полезными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напоминают, что красота и польза могут жить вместе. Они очищают воздух, украшают природу и помогают человеку видеть, как щедро устроен мир.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— зелёная сила природы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украшают лес круглый год, помогают животным и людям, очищают воздух и выдерживают морозы. Беречь их важно, потому что без хвойного леса мир стал бы беднее и тише.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2026-05-25T17:32:18Z</dcterms:created>
  <dcterms:modified xsi:type="dcterms:W3CDTF">2026-05-25T17:32:18Z</dcterms:modified>
</cp:coreProperties>
</file>