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о войне 1940—1970-х: Виктор Некрасов и «В окопах Сталинграда»
</a:t>
            </a:r>
            <a:endParaRPr lang="en-US" sz="2262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раскрывает правду войны через судьбу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литература всё чаще обращается к личному фронтовому опыту, солдатскому быту и нравственной цене победы. Именно в этих условиях рождается «лейтенантская проза» и новое представление о Сталинграде как символе войны.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послевоенная литература стала говорить о войне честно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— рождение в Киеве
</a:t>
            </a:r>
            <a:pPr algn="l" indent="0" marL="0">
              <a:lnSpc>
                <a:spcPct val="130039"/>
              </a:lnSpc>
              <a:buNone/>
            </a:pPr>
            <a:r>
              <a:rPr lang="en-US" sz="5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Платонович Некрасов родился в Киеве, где прошли его ранние годы и сформировался интерес к культуре, литературе и театру.
</a:t>
            </a:r>
            <a:endParaRPr lang="en-US" sz="1139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 — учёба и работа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архитектора, затем работал в театре. Этот довоенный опыт помог ему увидеть жизнь внимательно и точно, что позже сказалось в прозе.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1941—1945 — фронт и Сталинград
</a:t>
            </a:r>
            <a:pPr algn="l" indent="0" marL="0">
              <a:lnSpc>
                <a:spcPct val="130039"/>
              </a:lnSpc>
              <a:buNone/>
            </a:pPr>
            <a:r>
              <a:rPr lang="en-US" sz="5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Некрасов служил офицером, участвовал в боях, был ранен. Опыт Сталинградской обороны стал основой его будущей повести.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— признание писателя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«В окопах Сталинграда» сделала Некрасова одним из самых заметных авторов послевоенной литературы о войне.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Некрасов: путь к главной книге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биография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1941 года Некрасов прошёл через боевые действия как офицер, испытал ранение и увидел войну изнутри. Этот опыт придал его прозе редкую убедительность и личную ответственность.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известности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«В окопах Сталинграда» в 1946 году имя Некрасова прочно вошло в литературу. Визуально тему помогают раскрыть портрет писателя, фронтовая фотография и кадры разрушенного Сталинграда.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на войне и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первого лица, поэтому фронтовая реальность воспринимается как личное свидетельство, а не как отвлечённый рассказ о событиях.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отказывается от парадного изображения войны и показывает её как тяжёлую ежедневную работу, где решают выносливость, дисциплина и способность не потерять себя.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повести состоит в честном разговоре о войне без лозунговой риторики. В центре оказывается не героическая поза, а труд выживания и обороны.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фиксирует бытовые детали: холод, усталость, нехватку сна, окопный быт и постоянное ожидание атаки. Именно они создают ощущение подлинности.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и художественное новаторство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советской литературы о войне: 1945—1970-е годы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хронологию, но и изменение оптики: от официальной интонации к личному и психологически сложному взгляду.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войны, тем заметнее стремление литературы к правде переживания, памяти и нравственной оценке победы.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фронтовой прозы после 1945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разворачивается на фоне Сталинградской битвы и показывает войну не как набор эффектных эпизодов, а как непрерывное испытание, в котором любое решение имеет цену.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Сталинграда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построена из отдельных фронтовых эпизодов: окопы, переправы, отступления, короткие передышки. Такая форма передаёт разорванный ритм боевой жизни.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Эпизодическая композиция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 Юрий Керженцев не только действует, но и осмысливает происходящее. Через его взгляд читатель видит войну как личный опыт и моральную проверку.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Герой-наблюдатель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сюжетные точки связаны с ранением, утратами и постоянной угрозой смерти. Именно они делают повествование напряжённым и подчёркивают хрупкость человеческой жизни.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Ранения и потери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и композиция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фронтового опыта Юрия Керженцева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через которые раскрывается внутреннее взросление героя в повести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показан как город, переживающий катастрофу: разрушенные дома, грязь, холод, переправы через Волгу и постоянная угроза смерти делают пространство предельно напряжённым.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Сталинград становится символом стойкости. В его образе соединяются конкретная военная реальность и историческая память о сопротивлении народа.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разрушение города особенно ясно звучит мысль Некрасова: даже на войне человеческая жизнь не теряет ценности и требует бережного отношения.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Сталинграда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Керженцев не выглядит безошибочным или героизированным персонажем. Он устает, сомневается и боится, но не теряет внутренней собранности и чувства долга.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раскрывается через наблюдательность и точность оценки людей. Он умеет видеть фронтовую реальность без прикрас и без самообмана.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важны профессиональная ответственность и уважение к солдатскому труду. Это делает его не отвлечённым символом, а живым человеком своего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правдивость образа особенно близка старшекласснику: в нём нет упрощённого пафоса, зато есть честный разговор о страхе, стойкости и взрослении.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Керженцев как герой нового типа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90259"/>
            <a:ext cx="4063200" cy="26888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показывает, как через разные типы фронтового поведения раскрываются основные идеи повести: опыт войны, товарищество и нравственная стойкость.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показаны не изолированно, а как части фронтового сообщества; именно их различия помогают раскрыть общую цену выживания и взаимной поддержки.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П. Некрасов, «В окопах Сталинграда» (1946)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функции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дружба у Некрасова не выглядит красивой формулой: она выражается в делах — прикрыть, поделиться, вынести раненого, не подвести отделение и сохранить доверие в минуту опасности.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 повести всегда конкретна: каждый солдат отвечает не только за собственную жизнь, но и за позицию, приказ и товарища, от которого зависит успех всего подразделения.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коллективные эпизоды видно, что братство на войне — не отвлечённое чувство, а условие выживания, которое удерживает человека от страха, отчаяния и нравственного распада.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товарищества и ответственности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пишет сдержанно и точно, избегая громких деклараций. Короткие фразы, фронтовая лексика и разговорная интонация создают впечатление живой, непридуманной речи очевидца.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воздействие рождается из простоты наблюдения. Автор доверяет факту и человеческой интонации, поэтому его проза звучит убедительно без патетики и лишнего нажима.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тексту придают предметные детали: одежда, земля, холод, оружие, усталость. Они не украшают повествование, а делают фронтовую реальность ощутимой и материальной.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Виктора Некрасова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 в повести — это не просто место действия, а постоянное состояние человека на войне. В нём слышны шаги, взрывы и короткие реплики, а сама земля становится частью фронтового быта и испытания.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 как граница между жизнью и смертью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передаёт не только напряжение боя, но и уязвимость людей, зависимых от воды, холода и огня. Через этот эпизод особенно ясно видно, что война состоит из минут, где любая ошибка может стать роковой.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через Волгу: движение сквозь опасность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руинах воспринимается как пространство, где личный опыт соединяется с общей историей страны. Фотографическая точность таких деталей помогает читателю увидеть не абстрактный фронт, а конкретную цену победы.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Сталинград как историческая память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бытовая деталь превращается в свидетельство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повести В. П. Некрасова «В окопах Сталинграда»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мотивы подчинены главному вопросу: как человек сохраняет достоинство в условиях предельного фронтового испытания.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произведения — человек на войне; остальные темы раскрывают этот смысл с нравственной, исторической и психологической сторон.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соотношение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прозвучала как честное свидетельство участника войны: без лакировки, готовых лозунгов и приукрашивания боевой действительности, что сразу выделило её среди многих послевоенных текстов.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убедительно показал, что подвиг рождается не только в атаке, но и в повседневной стойкости, дисциплине, внимании к людям и умении не потерять себя.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повесть стала важной для читателей и критики: она расширила представление о героизме и задала новый уровень правды в литературе о войне.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стала событием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0734"/>
            <a:ext cx="4063200" cy="2169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военной прозы 1940—1970-х годов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послевоенная проза постепенно уходила от официальной риторики к более личному, психологически точному изображению войны.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всех авторов объединяет стремление показать цену войны через внутренний опыт человека, а не только через внешнюю героику.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военной прозой 1940—1970-х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6115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5018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 мифов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различать подлинную память о войне и упрощённые представления о героизме. Это важно для честного разговора об истории и её цене.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героев видно, что в экстремальных обстоятельствах особенно важны собранность, верность слову и готовность отвечать за других, а не только за себя.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в испытании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сохранить уважение к человеку даже в разрушительном мире войны. Для подростка это урок нравственной устойчивости и внутренней дисциплины.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говорить о мире как о ценности, которую нужно беречь. Она связывает личный читательский опыт с ответственностью перед прошлым страны.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повести для современного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окопах Сталинграда» соединяет точность очевидца и глубокий нравственный анализ: война в ней показана как испытание, где особенно ясно видны характер, страх и долг.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повести складывается не из одного решающего жеста, а из множества повседневных усилий — работы, терпения, взаимовыручки и верности товарищам.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сохраняет значение и сегодня: оно учит видеть в истории не абстрактные даты, а человеческие судьбы, из которых складывается память о Сталинграде.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Сталинградской повести Некрасова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Некрасова стала одним из главных текстов о войне, потому что соединила историческую достоверность, психологическую глубину и честный разговор о человеческой цене победы.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фронтовая правда и литературная память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2026-05-23T21:40:15Z</dcterms:created>
  <dcterms:modified xsi:type="dcterms:W3CDTF">2026-05-23T21:40:15Z</dcterms:modified>
</cp:coreProperties>
</file>