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 А. Н. Островского: любовь, деньги и судьба Ларисы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любви, где решают деньги, а не сердце.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брак нередко становился делом расчёта, а не только чувств. Островский показывает купеческий мир, где приданое, репутация и внешняя приличность влияют почти на каждое решение.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пьеса была особенно важна для своего времени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Бряхимов: пространство, где все всё замечают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задаёт открытую, свободную перспективу, но рядом с ней разворачивается замкнутая и жестокая человеческая жизнь. Этот контраст делает атмосферу пьесы особенно выразительной.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Карандышева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неловкость, ущемлённость и желание казаться значительнее, чем есть на самом деле. Дом становится местом напряжённых разговоров и болезненных столкновений.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пространство трактира подчёркивает шумную, суетную сторону купеческого быта. Именно там легче всего увидеть, как люди спорят, торгуются и скрывают настоящие чувства.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Бряхимове все знают друг друга и быстро обсуждают чужую жизнь. Поэтому общественное мнение становится почти такой же силой, как деньги, и влияет на судьбы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красота и внутренний талант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привлекает не только красотой, но и умом, музыкальностью, тонким чувством достоинства. Она хочет искренних отношений, а не брака по расчёту. Это делает её особенно заметной среди окружающих.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Ларису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Беззащитность перед чужим выбором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героини нет приданого, а значит, нет надёжной опоры в обществе, где многое измеряется выгодой. Поэтому её чувства оказываются уязвимы перед чужой волей и равнодушием.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74652"/>
            <a:ext cx="4328400" cy="24124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основных персонажей и увидим, как по-разному они влияют на судьбу Ларисы.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герои смотрят на жизнь через выгоду, поэтому Лариса остаётся самой уязвимой и одинокой.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сюжете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Паратов кажется блестящим и уверенным в себе. Он умеет нравиться, говорить красиво и производить впечатление, но его решения часто продиктованы личным интересом и капризом.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Паратов и Карандышев: два разных мужских характера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Карандышев, наоборот, не блистает богатством и положением. Его обида и желание доказать собственную значимость делают его резким, напряжённым и опасным для окружающих.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по-разному относятся к Ларисе, но каждый видит в ней прежде всего объект своих чувств или самолюбия. Ни один из них не готов по-настоящему беречь её.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сопоставление показывает, что внешняя привлекательность и громкие слова ещё не означают ответственности. Именно поэтому Лариса оказывается без надёжной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судьба Ларисы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событий, которая постепенно ведёт героиню к трагическому финалу.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возникает не внезапно, а постепенно. Холодные поступки других людей шаг за шагом делают счастливый исход невозможным.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сразу сталкиваются любовь и расчёт. Лариса хочет быть любимой, но окружающие чаще думают о выгоде, положении и удобстве, а не о её чувствах.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проходит через унижение и одиночество. Её внутренний мир оказывается слишком тонким для среды, где привыкли судить человека по деньгам и внешнему успеху.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«Бесприданница» — это драма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тема денег проходит через выбор почти всех персонажей.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влияние в пьесе связано с расчётом: именно он меняет отношения, планы и судьбу Ларисы.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 «Бесприданница»; тематическое обобщение по пьесе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пьесы в сравнении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обещание свободы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 пьесе воспринимается как пространство широты, движения и мечты. На её фоне особенно ясно видно, чего не хватает Ларисе: свободы выбора и права на счастливую жизнь. Природа словно напоминает о том, какой могла бы быть судьба без расчёта и унижения.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пейзажа и жёсткость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красивым речным пейзажем герои ведут себя жестоко, мелочно и холодно. Этот контраст делает историю Ларисы ещё острее, потому что спокойная Волга не может остановить человеческую несправедливость. Так природа подчёркивает трагедию, а не смягчает её.
</a:t>
            </a:r>
            <a:endParaRPr lang="en-US" sz="92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реке как образ надежды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Волге в пьесе связано с ожиданием перемен и светлого будущего. Но надежда быстро сменяется разочарованием, и образ реки становится особенно печальным. Он помогает понять, что мечта о счастье у Ларисы была очень хрупкой и недолгой.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 пьесе: образ, настроение, контраст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94399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раскрывает героев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передаёт бытовую среду через естественные диалоги, в которых слышны купеческие обороты, короткие ответы и обычные для повседневного разговора интонации, поэтому персонажи выглядят правдоподобно.
</a:t>
            </a:r>
            <a:endParaRPr lang="en-US" sz="139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говорит по-своему: речь Паратова звучит уверенно и красиво, Карандышева — резко и обиженно, Кнурова — сухо и сдержанно, а Ларисы — мягко и искренне.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слова очень точно: в репликах заметны самооценка, раздражение, важность денег и стремление понравиться окружающим. По одной фразе легко понять настроение сцены и отношение героя к другим.
</a:t>
            </a:r>
            <a:endParaRPr lang="en-US" sz="1277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речи персонажей можно почувствовать купеческий мир XIX века, где внешняя вежливость часто скрывает расчёт. Язык пьесы одновременно передаёт время действия и помогает лучше понять смысл конфликта.
</a:t>
            </a:r>
            <a:endParaRPr lang="en-US" sz="13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785707"/>
            <a:ext cx="4296900" cy="11942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конфликты переплетаются и усиливают друг друга, приближая трагический финал.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история не существует отдельно: её усиливают деньги, общественное давление и нравственный выбор героев. Именно сочетание нескольких конфликтов делает драму особенно напряжённой.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пьесы А. Н. Островского «Бесприданница»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конфликты движут пьесу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персонажи различаются не только положением, но и внутренними качествами, которые определяют их поступки и отношение к Ларисе.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нет героя, который смог бы соединить силу, честность и заботу; поэтому выбор Ларисы оказывается заведомо безнадёжным.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пьесы и литературный анализ персонажей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черт главных героев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показывает, как трудно оставаться открытым и добрым человеком, если вокруг царят расчёт, сплетни и желание выгодно устроить жизнь за счёт чужих чувств.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Ларисы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убеждает: настоящие отношения держатся не на обещаниях и эффектных словах, а на честности, ответственности и умении не предавать доверие другого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напоминает, что внешняя красота и талант не защищают от равнодушия. Без уважения со стороны близких человек может оказаться один на один с болью и унижением.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Ларисы заставляет задуматься о человеческом достоинстве. Его легко ранить, если окружающие смотрят на личность как на средство для собственной выгоды.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надежды к 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«Бесприданница»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пьесы уважение часто зависит не от доброты и честности, а от денег, положения и умения произвести впечатление. Поэтому многие разговоры звучат вежливо, но скрывают расчёт и холодность.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Купеческое общество в изображении Островского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праздничными ужинами, красивыми словами и внешним блеском чувствуется жёсткое общество, где легко обсуждают чужую судьбу. На таком фоне Лариса особенно беззащитна, потому что искренность здесь почти не ценится.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помогают понять скрытый смысл и настроение драмы.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 просто украшают действие: они подсказывают, где в пьесе мечта, где насилие, а где надежда быстро сменяется разочарованием.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пьесы А. Н. Островского «Бесприданница»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пьесы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близка школьникам, потому что говорит о вещах, которые понятны и сегодня: одиночестве, обиде, несправедливости и боли, возникающей из-за неискренних обещаний.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«Бесприданница» остаётся известной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Ларисы не устаревает, ведь вопросы уважения, выбора и человеческой честности важны в любой эпохе. Читатель легко узнаёт в героях людей, которые ставят выгоду выше совести.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получило широкую известность и благодаря фильму «Жестокий романс», поэтому сюжет Островского стал знаком не только читателям, но и зрителям разных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Островский завершил пьесу, в которой показал, как равнодушие и расчёт разрушают жизнь беззащитного человека.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важна, потому что помогает увидеть: тема человеческого достоинства была острой уже в XIX веке и не потеряла значения 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Бесприданница: трагедия, которая заставляет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показывает, что деньги, пустые слова и равнодушие могут погубить даже умного и талантливого человека. История Ларисы учит ценить честность, верность и человеческое достоинство.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2026-05-19T03:52:01Z</dcterms:created>
  <dcterms:modified xsi:type="dcterms:W3CDTF">2026-05-19T03:52:01Z</dcterms:modified>
</cp:coreProperties>
</file>