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славянских государств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племён выросли первые государства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и путь к государству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расселились на огромной территории, но долго жили общинами и союзами племён. Государства возникли позже — когда усилились войны, торговля, население и потребность в общей защите и порядке.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славян в VI–VII веках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славяне расселились в землях будущих Польши, Чехии и Словакии. Здесь они постепенно осваивали новые территории и смешивались с местным населением, создавая устойчивые поселения.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славян двинулась на Балканы и заняла земли, где позже сложились южнославянские народы. Переселение сопровождалось освоением горных и равнинных районов, а также соседством с Византией.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расселились между Днепром, Двиной и Окой, в будущем ядре Руси. Их жизнь всё сильнее связывали земледелие, обмен и развитие новых укреплённых поселений.
</a:t>
            </a:r>
            <a:endParaRPr lang="en-US" sz="11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славянского расселения по векам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точные границы, а постепенное расширение славянских земель и смещение центров расселения в разные стороны Европы.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процесс был постепенным: сначала выход к Дунаю, затем продвижение на Балканы, в Карпаты и к восточным землям.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хронологии расселения славян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племена объединялись в союзы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врагов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помогали славянам вместе отражать набеги кочевников и давление соседних племён. Чем больше людей действовало сообща, тем надёжнее были поселения и поля.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союзе было легче собирать дань, распределять обязанности и решать споры между общинами. Так власть старейшин и князей становилась заметнее и сильнее.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князьях появлялась дружина — вооружённый отряд, который охранял союз, участвовал в походах и поддерживал порядок внутри территории. Это усиливало единство племён.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выгоды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облегчало контроль дорог и обмена товарами. Через торговлю племена получали металл, оружие и редкие товары, а вместе с ними — новые связи и богатство.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славянские государства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государства возникали в разных регионах и по-разному, но везде основу составляли объединение племён, власть князя и укрепление центров.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примера показывают общий путь: от союза племён и сильного правителя — к более сложной государственной власти.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раннеславянских государств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Моравия — первое крупное западнославянское государство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Моравия сложилась в IX веке на землях современных Чехии и Словакии. Она стала первым крупным политическим объединением западных славян.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княжеская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князьях Моймире и Святополке власть правителя усилилась, а подчинённые земли стали управляться более едино. Это помогло государству выдерживать внешнее давление.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 Мефодий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миссия Кирилла и Мефодия принесла славянам письменность и богослужение на родном языке. Это укрепило культуру и сделало веру понятнее для людей.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 века Великая Моравия ослабла после нападений венгров. Её распад показал, что ранним государствам было трудно удерживать власть без прочной защиты.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Болгарское царство и объединение Балкан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Болгарское царство возникло в 681 году после союза славян и болгар-тюрок. Такое объединение помогло создать сильную власть на Балканах.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центром государства была Плиска, а позже — Преслав. Перенос столицы отражал рост государства и изменение его политической и культурной роли.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Симеона I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царе Симеоне I в X веке Болгария стала одним из самых сильных государств Европы. Она расширила влияние и укрепила международный авторитет.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 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помогло правителям укрепить власть и сблизить разные группы населения. Общая вера сделала государство более единым и устойчивым.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племенной союз превращался в государство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развития славянских земель в IX–X веках.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государству на землях будущей Руси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Новгород, Чернигов и Смоленск стали важными опорными пунктами восточных славян. Именно вокруг таких городов князья могли собирать людей и управлять землями.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«из варяг в греки» соединял Балтику и Византию. Он приносил богатство, потому что по нему шли меха, серебро, оружие и другие товары.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князей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торговлей и данью давал князьям больше власти. Они подчиняли соседние племена и превращали разрозненные земли в более единое политическое пространство.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ремёсла и защита путей делали города крепче и богаче. Из центров обмена они постепенно превращались в центры власти и управления.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 — путь к объединению восточных славян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становится центром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Днепровском пути Киев постепенно превратился в место, где сходились торговля, власть и военная сила. Отсюда князья могли управлять дальними землями, собирать дань и подчинять соседние племена, создавая прочную основу для единого государства.
</a:t>
            </a:r>
            <a:endParaRPr lang="en-US" sz="1031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князей Олега, Игоря и Святослава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правители Руси расширяли владения, защищали торговые пути и укрепляли власть Киева над племенными союзами. Их походы показывали, что новое государство уже не было просто объединением общин, а становилось сильной политической силой Восточной Европы.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 новый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988 году Владимир Святославич принял христианство, и это изменило жизнь страны. Русь сблизилась с Византией, усилилась власть князя, а общая вера помогла объединить разные земли, поддержав развитие культуры, письменности и государственных традиций.
</a:t>
            </a:r>
            <a:endParaRPr lang="en-US" sz="9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появления славянских государств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возникали не по одной причине: на процесс одновременно влияли война, хозяйство и обмен товарами. Особенно важны были защита земель и контроль торговых путей.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имели безопасность и торговля, а остальные факторы помогали укрепить власть и объединить земли.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«Возникновение славянских государств»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как опора власти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вера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помогало людям разных племён чувствовать себя частью одной общности. Общие обряды и церковные праздники делали население ближе друг к другу и поддерживали единство государства.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новой религией распространялись письменность, богослужебные тексты и книжная культура. Это помогало фиксировать законы, вести записи и передавать знания не только устно, но и письменно.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княжеской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Правитель, принявший христианство, выглядел в глазах подданных более законным и авторитетным. Церковь поддерживала порядок, а князь мог опираться на её влияние в управлении страной.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церковная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храмах и монастырях появлялись школы, где учили чтению и письму. Такая организация помогала воспитывать служителей церкви и людей, нужных для управления ранним государством.
</a:t>
            </a:r>
            <a:endParaRPr lang="en-US" sz="10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ремёсла и торговля в ранних государствах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Укреплённый город становился местом, где жил князь, хранились запасы и принимались важные решения. Здесь же собирали дань и контролировали окрестные земли, поэтому города быстро росли.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работали кузнецы, гончары, кожевники и ювелиры. Их изделия нужны были не только жителям, но и воинам, купцам и княжескому двору, что поддерживало постоянный спрос.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земли были связаны с Византией, арабским Востоком и странами Западной Европы. Через торговлю распространялись деньги, дорогие товары и новые идеи, усиливавшие значение городов.
</a:t>
            </a:r>
            <a:endParaRPr lang="en-US" sz="97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проходило товаров через город, тем богаче становились его жители и правители. Это позволяло строить стены, храмы и новые дома, укрепляя город как центр всей округи.
</a:t>
            </a:r>
            <a:endParaRPr lang="en-US" sz="9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первых славянских государств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славянские государства возникали и развивались в сходных условиях, но имели свои особенности.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государств были сильные правители и важные центры, но их исторические итоги различались: от распада до укрепления культуры и единства.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«Возникновение славянских государств»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ранние государства распадались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князья и знать спорили между собой, государство теряло единство. Внутренние конфликты ослабляли управление и мешали быстро отвечать на внешние угрозы.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Нападения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государства часто страдали от набегов кочевников и сильных соседей. Великая Моравия, например, не выдержала удара венгров и утратила самостоятельность.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общие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землях ещё не существовало твёрдых правил, которые одинаково действовали бы для всех. Из-за этого союзы племён держались недолго и легко распадались.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постоянной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постоянного войска правитель не мог надёжно защищать границы и подчинять знать. Поэтому даже заметные успехи иногда быстро исчезали, если исчезала военная опора.
</a:t>
            </a:r>
            <a:endParaRPr lang="en-US" sz="10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показывает, что переход от племён к государствам был постепенным и занял несколько столетий. Разные регионы развивались не одновременно.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шло расселение и образование союзов, затем появлялись крупные государства и христианство, а некоторые ранние образования, наоборот, ослабевали.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данные по теме «Возникновение славянских государств»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славянские государства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жизни было земледелие, поэтому власть особенно ценила земли, поля и сбор урожая. Хозяйственная устойчивость помогала содержать князя, дружину и укреплённые города.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 дружина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главе государства стоял князь, а его опорой была дружина — вооружённый отряд, который охранял порядок, участвовал в походах и поддерживал власть правителя.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помогала князю содержать войско, строить укрепления и управлять подчинёнными землями. Это был важный признак перехода от племенного строя к государству.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язык и 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славян сохранялись близкие языки, родственные обычаи и схожие представления о мире. Благодаря этому разные земли легче воспринимали общие правила и культурные перемены.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913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7207" y="2362487"/>
            <a:ext cx="194138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истории Европы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государства создали собственные политические центры, где решались военные, хозяйственные и дипломатические вопросы. Это изменило устройство Восточной и Центральной Европы.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принятием христианства и развитием церковной жизни усилились книжность и обучение. Появились новые традиции записи событий, которые позже стали основой исторической памяти.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народами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торговлю, дипломатию и религию славянские земли вошли в более широкий европейский мир. Связи с Византией и соседями ускоряли обмен знаниями и обычаями.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будущих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государства стали началом долгого исторического пути многих народов. Из их наследия выросли современные страны славянского мира и их государственные традиции.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племён к государствам: главный вывод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государства выросли из племенных союзов, когда людям понадобились защита, порядок и единая власть. Именно князья, города и христианство превратили их в прочные центры истории.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2026-06-02T06:25:42Z</dcterms:created>
  <dcterms:modified xsi:type="dcterms:W3CDTF">2026-06-02T06:25:42Z</dcterms:modified>
</cp:coreProperties>
</file>