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Могучая внешнеполитическая поступь империи
</a:t>
            </a:r>
            <a:endParaRPr lang="en-US" sz="2408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империи сильна, пока расширяет влияние и удерживает пределы.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как система влияния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разбор показывает империю как систему внешнего влияния. Мы посмотрим, зачем она действует, какими средствами добивается целей, какие результаты получает и почему успех нередко ведёт к кризису.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«поступь» империи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во внешней политике проявляется не только в силе оружия. Она включает умение принуждать, убеждать и заключать сделки так, чтобы другие принимали нужные решения.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без оккупации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 всегда требует прямого контроля над территорией. Иногда достаточно изменить расчёт соседей, чтобы они действовали в интересах сильнейшей державы без открытого захвата.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означает не просто рост границ, а расширение контроля над людьми, ресурсами и правилами. Именно поэтому внешняя политика империи затрагивает и землю, и порядок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империи растут и удерживают пространство
</a:t>
            </a:r>
            <a:endParaRPr lang="en-US" sz="1497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присоединение делает территорию частью государства, но требует постоянного присутствия администрации, войск и налогового аппарата. Такой путь даёт прочный контроль, однако быстро увеличивает нагрузку на центр.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подчинение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зоны дешевле в содержании: они сохраняют внешнюю самостоятельность, но признают верховенство империи. Это удобно, пока местные правители заинтересованы в сохранении договора.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центра с окраинами держится на дорогах, почте, гарнизонах и цепочке приказов. Без этих каналов даже формально подчинённая территория легко начинает жить по собственным правилам.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повинности превращают завоевание в ресурс, но только если сбор организован регулярно. Слабый учёт и коррупция быстро съедают выгоду от расширения.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элит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часто становятся посредниками между империей и населением. Их лояльность выгодна центру, но при слабом контроле они могут превратиться в самостоятельную силу.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империя выходит за свои границы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мотив связан с безопасностью: империя стремится отодвинуть угрозы от своих границ и создать буферные зоны, где противник не может легко сосредоточить силы.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торговля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мотив — контроль выгодных ресурсов и путей обмена. Порты, проливы, рынки и караванные маршруты дают доход, усиливают переговорные позиции и открывают доступ к стратегическим товарам.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 престиж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мотив относится к престижу. Расширение повышает статус правителя, демонстрирует мощь государства и убеждает подданных и соседей в его исключительности.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мотив — идеология. Империя оправдывает внешнее давление миссией порядка, защитой веры или единством культуры, чтобы представить экспансию как необходимое и законное дело.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как обмен интересами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взаимной выгоды к политическому обязательству.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2: война, устрашение, союзники
</a:t>
            </a:r>
            <a:endParaRPr lang="en-US" sz="2365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Демонстрация силы часто важнее немедленного боя. Когда противник видит готовность к войне, он может согласиться на уступки ещё до столкновения армий.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кампании дают шанс решить конфликт до того, как враг соберёт силы и союзников. Империи выгодна скорость, потому что затяжная война почти всегда дорожает.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позволяют вести войну не в одиночку. Коалиция распределяет риски, но требует согласования целей и может распасться при первых неудачах.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Изматывание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империя побеждает не прямым штурмом, а изматыванием противника. Она бьёт по снабжению, времени и политической воле, пока сопротивление не становится слишком дорогим.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вражеских союзов нередко важнее захвата территории. Если противник остаётся один, его дипломатическое и военное пространство резко сужается.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редко управляли зависимыми землями одинаково. Способ контроля менялся от прямого вмешательства до опоры на местных посредников.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форм имперского управления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управления зависимыми территориями
</a:t>
            </a:r>
            <a:endParaRPr lang="en-US" sz="232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присутствие центра, тем важнее местные посредники. Это удешевляет управление, но повышает вероятность самостоятельной политики на 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модель, не историческая статистика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Доходы, на которых держится империя
</a:t>
            </a:r>
            <a:endParaRPr lang="en-US" sz="266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сила империи заметнее всего там, где сходятся налоги, пошлины и торговые узлы. Ниже показана условная роль основных источников дохода.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налоги и контроль торговли. Именно они превращают политическое влияние в устойчивые финансовые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5: инфраструктура и логистика
</a:t>
            </a:r>
            <a:endParaRPr lang="en-US" sz="1648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сеть дорог и морских путей сокращает время передачи приказов, перемещения войск и доставки продовольствия. Именно скорость делает власть центра реальной на далёких рубежах.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гарнизоны не только отражают нападение, но и удерживают ключевые узлы территории. Они превращают пространство в управляемую систему, а не в случайный набор владений.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склады и почтовые станции обеспечивают непрерывность снабжения. Когда цепочка поставок работает без сбоев, империя может вести кампании далеко от столицы и не терять управление.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логистика снижает цену войны и правления, но требует постоянных вложений. Если инфраструктура приходит в упадок, даже крупные ресурсы перестают превращаться в силу.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объединяет центр и окраины не только физически, но и политически. Там, где есть путь, налоговый сбор и связь, власть становится устойчивее.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6: идеология и культурное превосходство
</a:t>
            </a:r>
            <a:endParaRPr lang="en-US" sz="1891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укрепляет власть, когда объявляет своё расширение не захватом, а защитой порядка, веры или «правильного» образа жизни. Такой язык делает подчинение более приемлемым для союзников и подданных.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превосходство разделяет мир на тех, кто «цивилизован», и тех, кого будто бы нужно наставлять. Эта схема снижает моральные сомнения и помогает оправдать давление на соседей.
</a:t>
            </a:r>
            <a:endParaRPr lang="en-US" sz="1190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оправдание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общие ценности позволяют представить экспансию как исполнение высшей миссии. Если люди верят в священную цель, сопротивление выглядит не защитой свободы, а нарушением установленного порядка.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Кооптация элит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стремится не только подчинять, но и включать местные элиты в собственную систему. Признание статуса, титулы и доступ к власти делают сотрудничество выгоднее открытого конфликта.
</a:t>
            </a:r>
            <a:endParaRPr lang="en-US" sz="1190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особенно эффективна тогда, когда совпадает с практической пользой: безопасностью, налоговыми льготами или карьерой. Тогда внешнее господство воспринимается не как насилие, а как естественная норма.
</a:t>
            </a:r>
            <a:endParaRPr lang="en-US" sz="11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7: информация и пропаганда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указы и памятные надписи закрепляют нужную версию событий. Они показывают победы как закономерные, а поражения — как временные трудности, не меняющие общего образа силы.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Церемонии, триумфы и публичные ритуалы превращают власть в зрелище. Когда подданные видят порядок и пышность, им легче поверить в устойчивость государства и неизбежность его решений.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 — знамёна, печати, монеты, гербы — действуют ежедневно и незаметно. Они напоминают, кто устанавливает правила, и делают власть присутствующей даже там, где нет чиновника или гарнизона.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 рассказы о непобедимости могут быть не менее важны, чем реальные успехи. Если противник заранее считает поражение неизбежным, он чаще уступает без долгого сопротивления.
</a:t>
            </a:r>
            <a:endParaRPr lang="en-US" sz="13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угрозы к признанию статуса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дипломатического сценария: интересы → переговоры → уступки → закрепление обязательств.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B: военный успех и его пределы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похода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успех начинается с дисциплины и ясного командования. Империя выигрывает, когда армия действует согласованно, а цель кампании понятна и ограничена во времени и пространстве.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логистики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часто важнее численности. Если продовольствие, фураж и боеприпасы приходят вовремя, армия сохраняет темп; при задержках она теряет боеспособность даже без крупных сражений.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информации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помогает выбирать момент удара и избегать ловушек. Без точной информации победа может оказаться случайной, а противник — более подготовленным, чем кажется издалека.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союзников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местными силами ускоряет завоевание, но делает успех зависимым от их интересов. Как только они меняют сторону, вчерашнее преимущество превращается в уязвимость.
</a:t>
            </a:r>
            <a:endParaRPr lang="en-US" sz="1168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удержания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предел победы — удержание территории. Чем дальше фронт и длиннее линии связи, тем труднее превратить военный триумф в устойчивый контроль над пространством.
</a:t>
            </a:r>
            <a:endParaRPr lang="en-US" sz="11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завоёванных территорий обычно сочетало местные традиции и имперские механизмы. Это позволяло снизить сопротивление, но требовало постоянного баланса между автономией и контролем.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практик имперского управления по материалам курса истории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завоёванного: баланс уступок и контроля
</a:t>
            </a:r>
            <a:endParaRPr lang="en-US" sz="19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держался на сочетании уступок и включения. Чем точнее центр учитывал местные интересы, тем устойчивее была интеграция.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империи сталкиваются с сопротивлением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поборов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налоги и повинности растут быстрее, чем доверие к власти, недовольство переходит в открытое сопротивление. Люди начинают искать способы уклонения, а не сотрудничества.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своей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давление особенно болезненно там, где империя игнорирует местные обычаи и веру. Тогда защита идентичности становится формой политического протеста, а не только традицией.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отпор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Саботаж и партизанская война опасны тем, что разрушают контроль постепенно. Империя может формально владеть территорией, но фактически терять управляемость на местах.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набеги и восстания возникают там, где центр ослабил гарнизоны или недооценил местные союзы. Внешняя стабильность быстро исчезает, если власть не успевает реагировать.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против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часто поддерживают антиимперские движения, если видят шанс ослабить сильного соперника. Так внутреннее недовольство превращается в международный кризис.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теме слайда; значения условны и показывают общий рост издержек
</a:t>
            </a:r>
            <a:endParaRPr lang="en-US" sz="79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издержек имперского расширения
</a:t>
            </a:r>
            <a:endParaRPr lang="en-US" sz="250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расширения империя тратит всё больше сил на охрану границ, подавление мятежей и снабжение удалённых областей. Нагрузка растёт быстрее, чем отдача.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пространство контроля, тем дороже его удержание. Когда расходы на защиту и управление превышают выгоды, внешняя мощь начинает ослабевать.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внешней политики распределяется между разными группами неравномерно, поэтому расширение редко бывает одинаково выгодным для всех.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внешней политики империй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платит за могущество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усиливает одни группы и ослабляет другие. Поэтому имперская мощь почти всегда сопровождается внутренними конфликтами о цене и распределении выгод.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критерия исторической оценки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сначала спрашивает, в каких условиях действовала империя: какие у неё были ресурсы, угрозы и представления о законной власти. Без этого легко ошибиться с оценкой.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насилие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вопрос — цена достижения. Насилие, принуждение и зависимость нельзя игнорировать, даже если внешняя политика была полезна для центра и его элит.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оценивается эффективность: удалось ли достичь цели, насколько устойчивым оказался результат и какие средства были использованы. Победа сама по себе ещё не доказывает успеха.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историк смотрит на долгий срок: укрепило ли расширение государство или заложило будущий кризис. Так анализ соединяет факты, причины и моральную оценку.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которую нужно удержать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сила впечатляет не масштабом завоеваний, а умением соединять цель, ресурс и удержание результата. Истинная проверка могущества — не победа, а способность сохранить её без разрушения основы.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2026-07-26T03:05:49Z</dcterms:created>
  <dcterms:modified xsi:type="dcterms:W3CDTF">2026-07-26T03:05:49Z</dcterms:modified>
</cp:coreProperties>
</file>