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вреде наркогенных веществ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употребления вредных веществ среди подростков: причины, последствия, профилактика.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современность употребления наркогенных средств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Ранее вещества использовались в медицине и религии, сейчас их доступность и популярность среди подростков выросли, давление окружения и медиа усиливают риск ранних проб.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наркогенные вещества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Наркогенные вещества — это химические соединения, влияющие на работу нервной системы, психику и поведение подростков.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этим веществам относятся запрещённые наркотики, а также легальные алкоголь, никотин и некоторые лекарственные препараты при неправильном применении.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этих веществ может привести к зависимости и серьёзным проблемам со здоровьем, особенно в подростковом возрасте.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наркогенных веществ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веществ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опиоиды (героин, морфин), каннабиноиды (марихуана), стимуляторы (кокаин, амфетамины) и другие, каждый со своим воздействием.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организм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действует на нервную систему по-разному, вызывая разнообразные негативные эффекты и риски для здоровья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начинают употреблять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испытать новое и чувство принадлежности к группе сверстников часто подталкивают к первой пробе веществ.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Стрессовые ситуации и проблемы в семье способствуют поиску «утешения» через употребление веществ.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друзей и медиа формирует позитивный образ употребления, занижается восприятие риска и последствий.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знаний или неправдивая информация мешают осознать опасности наркогенных веществ вовремя.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вещества влияют на мозг подростка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Наркогенные вещества изменяют химические процессы в мозге, нарушая передачу сигналов между нейронами, что влияет на эмоции и поведение.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мозг ещё не полностью сформирован, поэтому его структура особенно уязвима к вредному воздействию, что усиливает риск зависимости.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употребления среди российских подростков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стабильный рост числа подростков, пробующих наркогенные вещества с 2015 по 2023 год.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употребления подчёркивает необходимость активной профилактической работы в школах и семьях.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последствия употребления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приём наркогенных веществ приводит к заболеванию сердца, печени, лёгких и почек, что ухудшает общее состояние здоровья.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Передозировка может вызывать тяжёлые осложнения и увеличивает риск летального исхода среди подростков.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составляют инфекции, передающиеся через иглы, такие как гепатит и ВИЧ, а также снижение иммунитета.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Психические и эмоциональные последствия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нередко вызывает депрессии, тревожность и панические атаки, усиливая психологические проблемы.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 риск психозов, нарушений сна и нестабильности настроения, затрудняющих нормальное поведение.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способности замедляются, что отрицательно сказывается на учебных успехах.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развиться агрессивность, отчуждение от окружающих и снижение мотивации к учебе и развитию.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214" y="1175216"/>
            <a:ext cx="5093472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последствий: наркотики, алкоголь, никотин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степень вреда, продолжительность действия, зависимость и осложнения для трёх видов веществ.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алкоголь и никотин легальны, их вред и риск зависимости нередко недооцениваются подростками.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употребления наркогенных веществ на социальную жизнь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наркотиков часто приводит к разрыву дружеских и семейных связей, вызывая конфликты и отчуждение у подростков от близкого окружения.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рискуют оказаться в криминальных ситуациях, из-за чего теряют доверие учителей и сверстников, что сказывается на их социальной адаптации и репутации.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потери для семьи и общества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семей на покупку наркотических веществ и лечение зависимости могут стать непосильной финансовой нагрузкой, ведя к экономическим трудностям.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трудоспособности и образования подростков влияет на будущую экономическую производительность страны и усиливает социальное бремя.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Увеличиваются государственные затраты на медицинскую помощь и реабилитационные программы для несовершеннолетних, страдающих от наркозависимости.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Юридические последствия для несовершеннолетних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законодательство строго запрещает употребление, распространение и хранение наркотиков подростками вне зависимости от обстоятельств.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Несовершеннолетние, уличённые в нарушениях, могут быть поставлены на учёт в специальных комиссиях для профилактики и корректировки поведения.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тяжёлых случаях возможно возбуждение уголовных дел, что приводит к ограничению свободы и другим серьёзным последствиям для молодого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зависимости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контроля и желание повторить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подросток испытывает желание снова употребить наркогенные вещества, после чего постепенно теряет контроль над количеством и частотой употребления. Появляются симптомы отмены при отсутствии вещества.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поведении и настроении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круг общения, интересы смещаются в сторону скрытности и уединения. Возрастает раздражительность и тревожность, что сигнализирует о формировании зависимости и психологических проблем.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развития зависимости от наркогенных веществ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наркологические исследования и практики реабилитации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Профилактика: роль семьи, школы и общества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 подростков понимания последствий употребления вредных веществ крайне важно для профилактики зависимости и формирования критического мышления.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должны обеспечивать доступ к спортивным, творческим секциям, чтобы занятость подростков снижала соблазны и риски вредных привычек.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родителей и педагогов помогает подросткам справляться со стрессами и предотвратить социальное давление, приводящее к пробам наркотиков.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государственные учреждения играют важную роль, организуя просветительские программы и создавая безопасную среду для развития молодёжи.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подростков, преодолевших зависимость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давления сверстников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Подросток, столкнувшийся с давлением компании, сначала попробовал наркотики, но после обращения за поддержкой смог вернуть здоровье и восстановить отношения с семьёй. Эта история подчёркивает значимость своевременного вмешательства.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здоровью через поддержку близких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случай иллюстрирует, как помощь родителей и профессионалов позволила подростку преодолеть зависимость и найти новые интересы, что дало шанс на успешное будущее и восстановление социального статуса.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профессиональную помощь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психологи и подростковые кабинеты предоставляют консультации и поддержку для решения проблем, связанных с употреблением наркогенных веществ.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 наркологические центры осуществляют диагностику, лечение зависимости и реабилитацию с учётом возрастных особенностей и индивидуальных потребностей.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Анонимные горячие линии и онлайн-платформы, такие как telefon-doveria.ru, помогают подросткам и их семьям получить информацию и экстренную помощь.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альтернативы: спорт и творчество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секции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укрепляют тело и психику, помогают выработать силу воли и дисциплину, снижая стремление к пробам наркотиков.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вовлечение в волонтёрские проекты формирует ответственность и социальную значимость, мотивируя выбирать здоровый образ жизни.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кружки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художественных и музыкальных студиях развивает личность, помогает выражать эмоции и чувствовать себя частью коллектива.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выводы: ответственность и поддержка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последствий наркогенных веществ и поддержка близких помогают подросткам делать осознанный выбор в пользу здоровья и успешного будущего, а своевременная помощь снижает риски зависимости.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2026-05-09T21:27:42Z</dcterms:created>
  <dcterms:modified xsi:type="dcterms:W3CDTF">2026-05-09T21:27:42Z</dcterms:modified>
</cp:coreProperties>
</file>