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и тождественные преобразования выражений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 вид выражения, не меняя его значения.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тождества в 7 классе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 буквенные выражения, свойства действий и коэффициенты. Она помогает быстрее считать, преобразовывать формулы и решать задачи, где неизвестное связано с практическими величинами: площадью, стоимостью, длиной и скоростью.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тождество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 — это равенство, которое остается верным при любых допустимых значениях переменных. Оно не зависит от выбора числа, если это число не нарушает условия выражения.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тождеств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тождествам относятся записи вида a+a=2a, 2(x+3)=2x+6, (a+b)^2=a^2+2ab+b^2. Они показывают, что разные формы могут означать одно и то же выражение.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может иметь одно решение, несколько решений или не иметь их вовсе. Тождество же верно всегда в своей области допустимых значений, поэтому его не решают, а преобразуют.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тождеств помогает упрощать вычисления, проверять правильность равенств и переходить к более удобному виду выражения перед дальнейшей работой.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нужны почти в каждом разделе алгебры. Без них трудно раскрывать скобки, сокращать дроби, раскладывать многочлены и решать уравнения.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выражения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преобразовывать выражение, нужно понять, при каких значениях переменной оно имеет смысл. Эти значения и составляют область допустимых значений.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дробь, знаменатель не должен обращаться в ноль. Поэтому все значения, при которых знаменатель равен нулю, сразу исключают.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 квадратным корнем подкоренное выражение не может быть отрицательным. Иначе значение выражения в школьном курсе не определено.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тождества проверяют только среди допустимых значений переменных. Если ограничение не учесть, можно получить неверный вывод даже при правильном преобразовании.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сокращенного умножения помогают быстро раскрывать скобки и разлагать выражения на множители.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формулы, которые используют в 7 классе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сводят сложное выражение к более удобному виду и экономят шаги вычисления.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и распределительное свойство
</a:t>
            </a:r>
            <a:endParaRPr lang="en-US" sz="2092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число или выражение, оно умножается на каждый член внутри скобок. Это и есть распределительное свойство умножения.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знаком плюс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a(b+c)=ab+ac показывает, что каждый слагаемый внутри скобок получает общий множитель. Так проще перейти от произведения к сумме.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знаком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со знаком минус нужно изменить знаки всех членов: -(a-5)=-a+5. Ошибка обычно возникает, когда меняют только первый знак.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прием помогает преобразовывать выражения перед вычислением, сокращением дробей и приведением подобных слагаемых. Он часто используется как первый шаг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тождественного преобразования выражения
</a:t>
            </a:r>
            <a:endParaRPr lang="en-US" sz="193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упрощении, разложении или сокращении выражений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школьной практике, без точной статистической выборки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71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на первых шагах преобразования, когда важно аккуратно работать со знаками и не пропускать отдельные члены выражения.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раскрытие скобок и применение формул: именно там семиклассники чаще всего теряют точность.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буквенная часть объединяется, а складываются только коэффициенты.
</a:t>
            </a:r>
            <a:endParaRPr lang="en-US" sz="1973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важно не смешивать разные буквы и разные степени: это помогает быстро увидеть, что можно объединить, а что нет.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 — это запись выражения в виде произведения. Такой вид часто удобнее для сокращения дробей, упрощения вычислений и дальнейших преобразований.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всех слагаемых есть одинаковый множитель, его выносят за скобки. Например, ax+ay=a(x+y), а 6x+12=6(x+2).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группировка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выражение раскладывают с помощью формулы разности квадратов или группировки слагаемых. Так получают вид, который легче использовать в следующем шаге решения.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раскрытием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 — это обратное действие к раскрытию скобок. Поэтому обе операции часто рассматривают вместе: одна помогает получить произведение, другая — сумму.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 с алгебраическими выражениями
</a:t>
            </a:r>
            <a:endParaRPr lang="en-US" sz="197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множитель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возможно только тогда, когда числитель и знаменатель содержат одинаковый множитель. Сначала выражение разлагают на множители, а уже потом выполняют сокращение.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 слагаемыми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можно множители, но не слагаемые. Поэтому запись вроде \(\frac{x+3}{x}\) нельзя упростить по отдельным частям: сокращение действует только на произведение.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допустимые значения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сокращением обязательно учитывают область допустимых значений. Если знаменатель обращается в ноль, соответствующее значение переменной исключают, даже если после преобразования оно исчезает из записи.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значение дроби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соблюдении всех условий сокращение не меняет значение выражения, а только делает его более удобным. Пример с \(x^2-9\) показывает, как алгебраическая дробь превращается в более простую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смешивать преобразование выражений и поиск неизвестного числа.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и уравнение: в чем различие
</a:t>
            </a:r>
            <a:endParaRPr lang="en-US" sz="2625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описывает равенство для всех допустимых значений, а уравнение — только для некоторых. Это разные задачи: одно преобразуют, другое решают.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тождества подстановкой значений
</a:t>
            </a:r>
            <a:endParaRPr lang="en-US" sz="2505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Подставить и сравнить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подставляют в левую и правую части тождества и вычисляют обе стороны отдельно, не пропуская скобки и знаки.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нарушается хотя бы при одном допустимом значении, это не тождество. Если совпадает, выражение проверяют дальше уже строгим преобразованием.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Подбирают несколько удобных чисел, например 0, 1 или 2, если они входят в область допустимых значений выражения.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доказывают тождественное равенство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преобразовании левой и правой частей равенства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688" y="980451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25" y="980451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986" y="98046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876" y="2825576"/>
            <a:ext cx="635775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тождественных преобразованиях
</a:t>
            </a:r>
            <a:endParaRPr lang="en-US" sz="1977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сокращение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сокращают слагаемые вместо множителей. Это ошибка: сокращение допустимо только для общих множителей числителя и знаменателя после разложения выражения на множители.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Сбившийся знак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часто меняют знак только у первого члена. Нужно внимательно умножать внешний множитель на каждый член внутри скобок, не пропуская ни один.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формуле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квадрата разности легко перепутать. Чтобы не ошибиться, полезно запомнить знак среднего члена и проверять результат раскрытием скобок.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ОДЗ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может появиться ноль, такие значения сразу исключают. Иначе можно получить запись, которая выглядит верной, но на самом деле не имеет смысла.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шага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сверяет каждый переход, ошибки накапливаются незаметно. Краткая проверка после каждого преобразования помогает вовремя заметить неточность и исправить её.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«Тождества и тождественные преобразования выражений»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преобразования применяются чаще всего
</a:t>
            </a:r>
            <a:endParaRPr lang="en-US" sz="217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типичную учебную частоту: на уроках чаще всего встречаются первые два приёма.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раскрытие скобок и приведение подобных слагаемых; остальные действия чаще используются как следующий шаг после них.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в задачах
</a:t>
            </a:r>
            <a:endParaRPr lang="en-US" sz="2609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без лишних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даны стороны в виде суммы, выражение лучше упростить сразу. Например, периметр прямоугольника с сторонами \(a+b\) и \(a+b\) удобно записать как \(2(a+b)=2a+2b\). Так ответ получается быстрее и нагляднее.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площадь выражают через разность или сумму нескольких частей. Тогда полезно раскрыть скобки или разложить выражение на множители, чтобы увидеть удобную формулу. На чертеже можно обозначить части фигуры буквами и показать, как одна запись превращается в другую.
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устным счетом и проверкой вычислений
</a:t>
            </a:r>
            <a:endParaRPr lang="en-US" sz="1869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позволяют заменять неудобное вычисление более простым. Например, \(99^2\) удобно считать через \(100^2-2\cdot100+1\), поэтому ответ находится без длинного столбика.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близко к круглому, его можно представить как сумму или разность. Тогда формулы помогают перемножать быстрее и меньше ошибаться в устном счёте.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кажется сомнительным, выражение можно оценить другим способом и сравнить значения. Такой приём помогает заметить ошибку ещё до записи окончательного ответа.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задачах тождества экономят время: при покупке, измерениях и подсчётах они позволяют не вычислять всё заново, а использовать удобную форму 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помогает не потеряться при преобразованиях выражений.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для 7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теме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выполнять шаги по порядку, тождественное преобразование остаётся верным и становится понятным. Особенно важно сначала проверить допустимые значения, а потом уже сокращать или упрощать выражение.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видеть выражения по-новому
</a:t>
            </a:r>
            <a:endParaRPr lang="en-US" sz="2593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не просто считать, а преобразовывать выражения без изменения их значения. Чем увереннее вы владеете формулами и правилами, тем легче решать алгебраические задачи.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2026-05-29T22:16:11Z</dcterms:created>
  <dcterms:modified xsi:type="dcterms:W3CDTF">2026-05-29T22:16:11Z</dcterms:modified>
</cp:coreProperties>
</file>