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части величин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дроби через время, длину и массу.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величин вокруг нас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части величин каждый день: когда делим час на минуты, метр на сантиметры или килограмм на граммы. Дроби помогают назвать точную часть предмета, времени или расстояния коротко и понятно.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помогает точно показать, сколько частей взяли и как они связаны с целым. Поэтому в задачах важно помнить о равных частях.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часть величины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величины показывает не всё целое, а только его долю. Если яблоко разрезали на две одинаковые части, каждая из них — половина.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целое делят на четыре равные части, каждая часть называется четвертью. Так удобно записывать и сравнивать кусочки без длинных объяснений.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треть и четверть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Круг-помощник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разрезать на две одинаковые части, получится половина и половина. Такой рисунок легко увидеть на тарелке, на часах или в учебной схеме. Главное условие одно: обе части должны быть одного размера, иначе дробь будет неверной.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Полоска, разделённая поровну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Длинную полоску удобно делить на три или четыре одинаковых кусочка. Тогда сразу видно треть или четверть. В школьных заданиях такая модель помогает понять, что дробь — это не просто цифры, а аккуратная часть целого.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математика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Шоколадка или пицца отлично показывают дроби, потому что их легко делить на равные части. Один кусочек из двух — это половина, один из четырёх — четверть. А если куски разного размера, математика начинает капризничать.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часть величины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часть величины всегда меньше одного целого. Например, половина часа или три четверти метра — это только часть, а не вся величина.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дроби удобно сравнивать с единицей. Если число сверху меньше числа снизу, часть меньше целого и не может быть больше него.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дроби числитель меньше знаменателя. Это подсказывает, что взяли не всё целое, а только его часть, как кусочек от пирога.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часть величины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часть величины равна одному целому, если числитель и знаменатель одинаковые, например 4/4 метра.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больше знаменателя, дробь показывает больше одного целого, например 5/4 метра или 6/6 часа.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часто встречается в задачах, когда нужно показать не только целое, но и ещё одну часть после него.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смотреть на числа в дроби. Если верхнее число не меньше нижнего, перед нами неправильная часть или целое.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части величины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дробь по числам и сравниваем её с целым.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438" y="2766500"/>
            <a:ext cx="484425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450" y="2766113"/>
            <a:ext cx="484425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дробь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число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частей взяли от целого. В дроби 3/5 это число 3. Оно отвечает за выбранные кусочки, а не за всё целое.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число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разделили целое. В дроби 3/5 это число 5. Оно помогает понять, сколько одинаковых частей получилось.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 дробь, сначала смотрим на верхнее число, а потом на нижнее. Так сразу понятно, какая часть взята и какого размера было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времени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минут — это четверть часа. На циферблате одна четвёртая часть заметна очень ясно, если смотреть на деления. Для школьника это удобный способ понять короткий промежуток времени без сложных вычислений.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часа — совсем недолго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 делят пополам, получается 30 минут. На часах это хорошо видно: стрелка проходит половину круга. Такая запись помогает быстро понять, сколько времени прошло или сколько ещё осталось до конца занятия.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часа на циферблате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длины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можно делить на равные части, чтобы измерять короткие отрезки точнее. Полметра — это 1/2 метра, и такая запись часто встречается в задачах.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разделить метр на четыре равные части, получится 1/4 метра. Это 25 сантиметров — удобный пример для измерения лент, досок и дорожек.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длины помогают увидеть, что один и тот же предмет можно описать по-разному. Главное — помнить, что все части должны быть равными.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массы часто встречаются в магазине и дома. С их помощью легко сравнивать упаковки, считать продукты для обеда и понимать, больше ли взяли, чем один килограмм.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массы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килограмма — это 500 граммов. Когда мы делим килограмм на две равные части, каждая часть становится удобной для взвешивания продуктов, муки или фруктов на кухне.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килограмма — это 250 граммов. Такая запись помогает быстро понять, сколько именно нужно взять, если в рецепте или задаче указан небольшой вес без длинных объяснений.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модели дробей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разделённый на части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разделить на четыре равных сектора, сразу видно, что один сектор — это 1/4, а три сектора — это 3/4. Такая картинка помогает не считать наугад, а видеть дробь глазами. Равные части делают ответ честным и понятным.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как линейка дробей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Длинную полоску удобно делить на равные отрезки, как будто это дорожка из одинаковых плиток. Если взять один из четырёх отрезков, получится 1/4, а если три — 3/4. На такой модели хорошо видно, как часть относится к целому.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или шоколадка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 плитка шоколада напоминают, что дроби живут в обычной жизни. Когда кусочки одинаковые, легко показать половину, четверть или три четверти. Такой пример особенно нравится детям: математика становится почти съедобной, только трогать рисунок всё же можно, а не настоящий обед.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части и целого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можно считать одной единицей. Тогда дробь показывает, какая часть этой единицы взята: меньше, столько же или больше, чем целое.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 и знаменатель равны, получается целая величина. Дробь 4/4, как и 6/6, уже не часть, а целое.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меньше 1, она обозначает только часть предмета, времени или массы. Например, 1/2 и 3/4 всегда меньше одного целого.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больше знаменателя, дробь становится больше 1. Значит, взяли не только целое, но и ещё немного сверху.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целого к дроби и обратно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 из целой величины получают дробь и как дробь больше 1 превращают в смешанное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8373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дробями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части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разделили по-разному, дробь записать нельзя. Все кусочки должны быть одинаковыми, иначе мы сравниваем не части, а совсем разные куски.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числах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частей взяли, а знаменатель — на сколько частей делили целое. Если перепутать их местами, смысл дроби сразу меняется.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сравнение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нельзя сравнивать только по виду. У 3/4 и 4/3 разный смысл, поэтому сначала смотрят на числа, а потом делают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упаковке может быть указана масса 250 граммов или 500 граммов. Ребёнок быстро замечает: это четверть килограмма и половина килограмма. Дроби помогают понять, сколько продукта в пакете, не устраивая долгий подсчёт на пальцах.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в рецепте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наливает 3/4 литра сока, а в чашку помещается только половина яблока, если оно уже разрезано. Такие записи помогают точно сказать, сколько осталось или сколько нужно взять. На кухне дроби работают почти как помощники с линейкой и ложкой.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без загадок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пройти 2/4 метра на плане, а в классе отмерить часть ленты для поделки. В обычных делах дроби делают измерения точными, а задания — похожими на маленькие жизненные истории.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 в школе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ответ в задачах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всегда указывают не только дробь, но и название величины: часы, метры, граммы. Тогда сразу понятно, о чём идёт речь, и запись не путает читателя.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удобна в учебных задачах: она короткая, точная и аккуратная. Учителю легко проверить ответ, а ученику — объяснить своё решение без длинного рассказа.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больше 1, ответ можно записать как целую единицу и оставшуюся часть. Например, 5/4 килограмма — это 1 килограмм и ещё 1/4 килограмма.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правильной и неправильной части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дроби по сравнению числителя и знаменателя в задачах на части величин.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581825"/>
            <a:ext cx="659700" cy="5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Мини-итоги урока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часть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меньше знаменателя, дробь показывает только часть целого. Такая величина всегда меньше одной единицы, как 1/2 часа или 3/4 метра.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часть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равен знаменателю или больше него, дробь уже не меньше целого. Она показывает целую величину или то, что к ней ещё что-то добавили.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умение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читать дробь, сравнивать её с целым и не путать числа местами. Тогда задачи про время, длину и массу решаются спокойнее и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после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описывать части величин точно и коротко. Если помнить про равные части, числитель, знаменатель и сравнение с целым, любые задачи с временем, длиной и массой станут понятнее.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2026-05-24T11:43:27Z</dcterms:created>
  <dcterms:modified xsi:type="dcterms:W3CDTF">2026-05-24T11:43:27Z</dcterms:modified>
</cp:coreProperties>
</file>