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Многообразие рыб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34 000 видов рыб населяют разнообразные водоемы по всему миру.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 и разнообразие рыб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в океанах более 500 миллионов лет назад и стали основой водных экосистем. Их разнообразие отражает адаптацию к различным средам обитания и способам жизни.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рыб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самая обширная группа, включающая большинство известных видов с костным скелетом и плавательным пузырём.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Круглоротые — примитивные безчелюстные рыбы, к которым относятся миноги и миксины, ведущие уникальный образ жизни.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имеют скелет из хряща и включают акул, скатов и химер, обычно обитающих в морях.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имеют твёрдый костный скелет и покрыты чешуёй. Плавательный пузырь помогает регулировать глубину погружения без лишних усилий.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Окунь, щука, карп и лосось — популярные виды, приспособленные к различным водоёмам, от пресных озёр до морских побережий.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занимают разные уровни пищевой цепи и важны для баланса экосистем, обеспечивая пищу для многих других животных.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рыбы: разнообразие и особенности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у хрящевых рыб гибкий, что придаёт им манёвренность. Отсутствие плавательного пузыря компенсируется движением и строением тела.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Плакоидная чешуя защищает их кожу, а акулы и скаты в основном населяют морские глубины, выполняя роль хищников в экосистемах.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рыбы: особенности и образ жизни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Круглоротые рыбы: примитивные обитатели вод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Миноги: паразиты водоёмов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Миноги прикрепляются к другим рыбам, питаясь их кровью, что делает их уникальными среди позвоночных. Их удлинённое тело не имеет парных плавников.
</a:t>
            </a:r>
            <a:endParaRPr lang="en-US" sz="2477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Миксины: ночные падальщики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Миксины питаются мертвыми организмами на морском дне, играя важную роль в очистке воды. Они лишены челюстей и обладают защитным выделением слизи.
</a:t>
            </a:r>
            <a:endParaRPr lang="en-US" sz="24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доминируют в видовом разнообразии, подчёркивая их адаптивный успех.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костных рыб свидетельствует об их эволюционной гибкости и широком распространении.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рыб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видов рыб, 2023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рыб: от микроскопических до гигантов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рыба — паедоциприс Прокуза, длиной менее одного сантиметра, приспособленная к жизни в зарослях водных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— крупнейшая из рыб, достигающая 20 метров, напоминая огромного миражева в океанских глубинах.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рыб: сравнение видов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трёх основных водных сред, где обитают различные виды рыб.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способны адаптироваться к разным уровнем солёности, обеспечивая распространение в разнообразных водных экосистемах.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атлас рыб,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Антифризные белки ледяных рыб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рыба вырабатывает белки, предотвращающие замерзание крови при отрицательных температурах, что позволяет ей выживать в экстремальных условиях.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треска и её 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треска живёт в холодных водах Северного Ледовитого океана. Особые биохимические механизмы защищают её клетки от повреждений в морозной воде.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рыб Арктики и Антарктики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4625" y="3189800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рыбы обладают яркой окраской, которая помогает им сливаться с красочными коралловыми рифами. Это маскировка защищает их от хищников и помогает выжить в сложной среде.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5"/>
            <a:ext cx="79593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окраски рыб тропиков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защиты, окраска выполняет функцию общения: она привлекает партнеров или отпугивает врагов. Цвет и рисунок рыб меняются с возрастом, полом и состоянием здоровья, отражая их жизненные особенности.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Рыбы-хищники и травоядные виды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окунь и акула являются типичными хищниками, охотящимися на мелких рыб и водных беспозвоночных для поддержания энергетического баланса.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рыбы — например, карась и сазан — отличаются разнообразным рационом, они потребляют и растительные, и животные организмы, что позволяет им гибко адаптироваться к условиям среды.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рыбы, такие как сарган, рыба-игла и рыба-попугай, питаются водорослями и другой растительностью, играя роль регуляторов растительного покрова.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способствуют экологическому разнообразию рыб, определяя их роль в экосистемах и влияя на распределение видов в водоемах.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лосося и угря: путешествия к жизни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лосося к родным рекам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проводит молодость в морской воде, а затем возвращается в пресноводные реки, где он появился на свет, чтобы нереститься. Этот опасный путь включает преодоление порогов, водопадов и хищников в реке.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миграции угря к месту нереста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Угорь живет в пресных водах, но для размножения он отправляется в Атлантический океан на тысячи километров. Этот уникальный миграционный цикл позволяет сохранить популяцию и разнообразие вида.
</a:t>
            </a:r>
            <a:endParaRPr lang="en-US" sz="2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рыб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размножаются снаружи: самка откладывает икру, а самец оплодотворяет её в воде, что обеспечивает массовое производство потомства.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включая некоторых акул, имеют внутреннее оплодотворение и рождают живых детенышей, что повышает выживаемость потомства при неблагоприятных условиях.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способы размножения помогают рыбам адаптироваться к различным средам обитания, обеспечивая успех их выживания и распространения.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Рыба-капля — мастер неожиданностей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Рыба-капля отличается выраженной необычной формой, её тело напоминает аморфную каплю желе. Эти особенности позволяют ей эффективно прятаться на морском дне и добывать пищу неожиданно для жертвы.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— древний обитатель океанов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— уникальная рыба, считавшаяся вымершей, но обнаруженная у побережья Африки. Её строение и образ жизни мало изменились за миллионы лет, что делает её живой ископаемой.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 и его мощный ток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 способен выделять электрические разряды до 600 вольт. Он использует это для охоты и самообороны, поражая жертв и отпугивая хищников с помощью электричества.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Особенные представители морского мира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наблюдается в теплых тропических водах Индо-Тихоокеанского региона, где обилие коралловых рифов создаёт многочисленные экологические ниши.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регионах, таких как Северный Ледовитый океан, разнообразие ограничено суровыми условиями, поэтому здесь виды рыб значительно меньше.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рыб по регионам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Мирового банка океанических биоресурсов, 2023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центральное место в пищевых цепях, регулируя численность других организмов и способствуя энергетическому балансу водных экосистем.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 в природе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птиц, млекопитающих и человека, обеспечивая непрерывность циркуляции биомассы и поддерживая биоразнообразие.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рыб способствует очистке водоёмов от органических остатков и поддерживает экологическое равновесие, предотвращая избыточное развитие водорослей.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мониторинга и квотирования помогают регулировать промысел, балансируя экономические интересы и охрану природы.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вылов требует внедрения устойчивых методов, чтобы сохранить рыбные ресурсы и избежать экологического истощения популяций.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— ключевая отрасль для продовольственной безопасности прибрежных стран, обеспечивающая рабочие места и экспортные доходы.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Треска, сельдь, лосось и тунец — важные промысловые виды, которые обеспечивают население белком и поддерживают многие регионы экономически.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Промысловые рыбы и их значение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многообразию рыб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промышленных и сельскохозяйственных отходов приводит к ухудшению качества воды и гибели многих видов рыб.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промысел без регулирования истощает рыбные запасы, мешая восстановлению и устойчивому существованию видов.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лов и уничтожение рыб угрожают численности и устойчивости популяций, снижая биоразнообразие.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загрязнение и изменение климата приводят к утрате критически важных участков для размножения и кормления рыб.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рыбного богатства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разнообразия рыб необходима для устойчивого будущего. Экологический подход и охрана природных водоемов помогут сохранить их роль в экосистемах и пищевой безопасности.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2026-05-08T18:31:38Z</dcterms:created>
  <dcterms:modified xsi:type="dcterms:W3CDTF">2026-05-08T18:31:38Z</dcterms:modified>
</cp:coreProperties>
</file>