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биосферный уровень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объединяет живые организмы и природу Земли как единую систему.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первых исследований к современному пониманию
</a:t>
            </a:r>
            <a:endParaRPr lang="en-US" sz="2611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«биосфера» ввёл Эдуард Зюсс в 1875 году, а Владимир Вернадский развил учение о биосфере как живой системе, поддерживающей круговороты веществ и жизнь на Земле.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поддерживает условия, необходимые для существования разнообразных форм жизни и награждает планету устойчивостью и динамичностью.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сочетаются физические, химические и биологические процессы, обеспечивающие обмен веществ и энергии между живыми и неживыми компонентами.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оболочка Земли, населенная живыми организмами, охватывающая части атмосферы, литосферы и гидросферы, где происходят жизненные процессы.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значения биосферы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границы биосферы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и литосфера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распространяется в атмосфере до высоты около 20 км, а в литосфере живые организмы обнаруживаются до 3 км вглубь. Эти области характеризуются разной степенью жизнедеятельности.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и биопространства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гидросфере биосфера охватывает все водные объекты, включая океаны, моря, реки и озёра, где наиболее плотное сосредоточение организмов находится в верхних слоях воды.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Биота — совокупность всех живых существ: от микробов до крупных животных и растений, которые взаимодействуют между собой и с окружающей средой.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Абиотическая часть включает воздух, воду, минералы и горные породы, формируя основу для жизни и среды обитания.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Биокосная часть возникает из взаимодействия живого и неживого мира, в её состав входят почва, гумус и даже ископаемые углеводороды.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функционирование этих компонентов обеспечивает стабильность, способность к саморегуляции и циркуляцию веществ в биосфере.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биосферы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данные по биологическому разнообразию, 2023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жизни в биосфере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организмов сосредоточено в верхних слоях океанов и на поверхности суши, где условия наиболее благоприятны для жизни.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плотность жизни в гидросфере обусловлена оптимальными условиями для фотосинтеза и питания.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750" y="1500373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8450" y="1500373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3150" y="1500373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биосферы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газового состава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контролирует уровни кислорода и углекислого газа, сохраняя баланс атмосферы, необходимый для жизни на Земле.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32950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обеспечивают циклы углерода, воды, азота и других элементов, позволяя сохранять биосферу в стабильном состоянии.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63097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планеты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системы фильтруют вредные излучения и способствуют формированию плодородной почвы, создавая условия для устойчивого развития экосистем.
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веществ в биосфере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живого и неживого в круговороте веществ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углерода регулирует уровень CO₂ через процессы фотосинтеза и дыхания, обеспечивая обмен углеродными соединениями между организмами и атмосферой.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Биогеохимические циклы биосферы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цикл включает процессы испарения, конденсации и осадков, непрерывно обновляя запасы пресной воды на планете.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становится доступным растениям после фиксации специальными бактериями, обеспечивая рост и развитие живых организмов.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 циркулирует между почвой, растениями и животными, необходим для синтеза ДНК и формирования костной ткани.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377206"/>
            <a:ext cx="4646100" cy="2562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циклы обеспечивают процессы, поддерживающие жизнь и влияние на климат, каждый из них имеет уникальные этапы и значение.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«Биология: учебник для 9 класса»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круговоротов веществ
</a:t>
            </a:r>
            <a:endParaRPr lang="en-US" sz="2486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Сбалансировка всех циклов жизненно важна для устойчивости экосистем и климата.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живых организмов в биосфере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Фитопланктон – кислородный «легкий»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Фитопланктон океанов производит около 50% кислорода, которым дышим мы и животные. Эти крошечные водоросли живут в верхних слоях воды и активно фотосинтезируют, поддерживая жизнь на Земле.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 – строители почв и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почву, преобразуя минеральные вещества и органику. Они регулируют круговорот углерода и поддерживают водный баланс, что влияет на климат и биоразнообразие.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бактерий в поддержании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разлагают остатки живых организмов на простые вещества, возвращая питательные элементы в почву. Они помогают растениям усваивать минералы и поддерживают здоровье экосистем.
</a:t>
            </a:r>
            <a:endParaRPr lang="en-US" sz="138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в биосфере занимает уникальную нишу, определяющую его роль и условия жизни в экосистеме, создавая баланс и взаимозависимость с другими организмами.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начинается с производителей — растений, которые создают органическое вещество из неорганики и энергии солнца, задавая основу питания для других уровней.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идут консументы — животные, использующие растения или других животных, и редуценты, которые разлагают органику, возвращая вещества в круговорот биосферы.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ниши и пищевые цепи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9 класс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энергии в биосфере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уменьшается на каждом уровне из-за дыхания и выделения тепла, что ограничивает число уровней в пищевых цепях.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энергии теряется, поэтому количество организмов и видов уменьшается по мере повышения трофического уровня.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биосфера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человека приводит к загрязнению воздуха, воды и почвы, вырубке лесов и сокращению биологического разнообразия, что негативно влияет на устойчивость биосферы.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выбросы парниковых газов, пластиковое загрязнение океанов и исчезновение многих видов млекопитающих и птиц, угрожающих природному балансу.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создано более 100 государственных заповедников и свыше 50 национальных парков, предназначенных для сохранения природы и редких видов.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охрана биосферы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охраняемые территории защищают уникальные природные ландшафты и способствуют поддержанию экологического баланса в регионах.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помогает обмениваться знаниями и опытом для эффективной защиты биосферы во всём мире.
</a:t>
            </a:r>
            <a:endParaRPr lang="en-US" sz="116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требует сбалансированного подхода к экономике, социальной сфере и охране окружающей среды для сохранения биосферы.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возобновляемых источников энергии снижает нагрузку на природу и способствует уменьшению загрязнений.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ресурсов и сокращение отходов помогают сохранить природные богатства для будущих поколений.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 усиливают совместные усилия по защите климата и биологического разнообразия планеты.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и концепция устойчивого развития
</a:t>
            </a:r>
            <a:endParaRPr lang="en-US" sz="240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биосфере XXI века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и его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температуры Земли вызывает изменение климата, таяние ледников, разрушение экосистем и способствует исчезновению многих видов животных и растений.
</a:t>
            </a:r>
            <a:endParaRPr lang="en-US" sz="1277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водных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Пластиковые отходы и химикаты загрязняют океаны и реки, нарушая жизнь водных организмов и уменьшая качество воды для всех живых существ.
</a:t>
            </a:r>
            <a:endParaRPr lang="en-US" sz="1366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утрата природных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Разрастание городов и сельское хозяйство приводят к вырубке лесов и разрушению сред обитания, ускоряя потерю биоразнообразия и снижая экологическую устойчивость.
</a:t>
            </a:r>
            <a:endParaRPr lang="en-US" sz="136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данные поддерживают предупреждение экологических катастроф и разработку мер для сохранения биосферы на глобальном уровне.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молекулярной биологии, такие как ДНК-баркодинг, позволяют быстро обнаруживать и идентифицировать виды, что помогает в учёте биоразнообразия.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и автоматические лаборатории помогают отслеживать изменения климата и состояния океанов, повышая эффективность эколого-географических исследований.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науки в понимание биосферы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в искусстве и культуре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Ивана Шишкина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«Утро в сосновом лесу» передаёт красоту и спокойствие природы, пробуждая уважение и любовь к окружающему миру среди зрителей разных поколений.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Михаила Пришвина о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Пришвина помогают понять тонкости жизни животных, растений и взаимоотношений человека с природой, формируя экологическое мышление у читателей.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Вивальди «Времена года»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образы четырёх сезонов передают смену природных состояний и вдохновляют на созерцание красоты и гармонии биосферы через искусство.
</a:t>
            </a:r>
            <a:endParaRPr lang="en-US" sz="138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41450" y="929948"/>
            <a:ext cx="46611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Биосферный уровень: ключ к будущему планеты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2241450" y="1648750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баланса живых и неживых компонентов биосферы критично для устойчивости жизни. Важно внедрять новейшие технологии, развивать просвещение и сотрудничать для защиты природы.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2026-05-08T04:20:58Z</dcterms:created>
  <dcterms:modified xsi:type="dcterms:W3CDTF">2026-05-08T04:20:58Z</dcterms:modified>
</cp:coreProperties>
</file>