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 — особое природное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основа жизни растений, животных и человека.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отличается от горной породы наличием гумуса и плодородия. Она возникает очень медленно, а её свойства зависят от климата, растений, рельефа, воды и деятельности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почву считают особым природным телом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3750" y="1934332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вещества, переносит их в почвенном слое и нужна корням растений. Её избыток или недостаток сильно меняет свойства почвы.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частицы
</a:t>
            </a:r>
            <a:pPr algn="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 и ил составляют твёрдую основу почвы. От их соотношения зависят рыхлость, способность пропускать воду и удерживать воздух.
</a:t>
            </a:r>
            <a:endParaRPr lang="en-US" sz="153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вещество
</a:t>
            </a:r>
            <a:pPr algn="r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растений и животных постепенно превращаются в гумус. Он окрашивает почву в тёмный цвет и повышает её плодородие.
</a:t>
            </a:r>
            <a:endParaRPr lang="en-US" sz="1478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заполняет промежутки между частицами почвы. Он необходим корням растений и почвенным организмам для дыхания и жизни.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бактерии, грибы, черви и насекомые, а также находятся корни растений. Они участвуют в разложении органики и образовании гумуса.
</a:t>
            </a:r>
            <a:endParaRPr lang="en-US" sz="15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почва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 начинается с выветривания: вода, ветер и перепады температуры постепенно дробят горные породы, создавая основу будущей почвы.
</a:t>
            </a:r>
            <a:endParaRPr lang="en-US" sz="149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поселенцы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голой поверхности поселяются лишайники и микроорганизмы. Они помогают разрушать породу и подготавливают место для более сложной жизни.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растения и животные, в почву попадают их остатки. Со временем они разлагаются и превращаются в перегной.
</a:t>
            </a:r>
            <a:endParaRPr lang="en-US" sz="1612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слоя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смешивается с минеральными частицами, и постепенно возникает плодородный почвенный слой, способный поддерживать рост растений.
</a:t>
            </a:r>
            <a:endParaRPr lang="en-US" sz="14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почвообразования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горной породы возникает плодородная почва.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свойства почвы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вместе: одни ускоряют образование гумуса, другие усиливают вымывание веществ и эрозию.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растительность обычно влияют сильнее всего, но человек может заметно изменить состояние почвы.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«Почвы»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 и его горизонты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расположен гумусовый горизонт. Он тёмнее остальных, богат перегноем, корнями растений и наиболее важен для плодородия.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накопления
</a:t>
            </a:r>
            <a:pPr algn="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глубже вещества, вынесенные сверху, накапливаются снова. Этот горизонт помогает понять, как в почве перемещаются вода и соли.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лежит исходная горная порода, из которой образовалась почва. Её состав влияет на свойства всех верхних горизонтов.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вымывания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может находиться горизонт, из которого вода уносит часть растворимых веществ. Он обычно светлее и беднее питательными элементами.
</a:t>
            </a:r>
            <a:endParaRPr lang="en-US" sz="13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 — основа плодородия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образуется при разложении остатков растений и животных. Он содержит вещества, которые нужны растениям для роста, развития и образования урожая.
</a:t>
            </a:r>
            <a:endParaRPr lang="en-US" sz="1484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вещество делает почву более рыхлой, помогает ей удерживать влагу и обеспечивает лучший доступ воздуха к корням растений.
</a:t>
            </a:r>
            <a:endParaRPr lang="en-US" sz="1513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гумуса
</a:t>
            </a:r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содержание гумуса, тем плодороднее почва. Особенно много его в чернозёмах, поэтому они считаются лучшими для земледелия.
</a:t>
            </a:r>
            <a:endParaRPr lang="en-US" sz="1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2025419"/>
            <a:ext cx="5266500" cy="12624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почв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связаны с количеством гумуса и плодородием почв.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и переувлажнённых районах гумуса меньше, а в более тёплых зонах он накапливается лучше.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природоведения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почвенного слоя может формироваться десятилетиями и даже веками.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медленный рост почвы показывает, почему чернозёмы нужно беречь: потерянный плодородный слой почти невозможно быстро восстановить.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сведения о скорости почвообразования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среда жизни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подземный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6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служит домом для огромного числа организмов: бактерий, грибов, клещей, личинок насекомых и дождевых червей. Они постоянно перемешивают и перерабатывают вещества, поддерживая жизнь в почвенном слое.
</a:t>
            </a:r>
            <a:endParaRPr lang="en-US" sz="1083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рыхлой почве многие животные находят безопасное убежище от холода, жары и врагов. Узкие ходы и поры помогают им передвигаться, а растениям — удерживать корни и развиваться.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хранит воду и одновременно пропускает воздух к корням и подземным организмам. Благодаря этому в ней создаются условия, при которых могут жить как растения, так и множество мелких животных.
</a:t>
            </a:r>
            <a:endParaRPr lang="en-US" sz="1188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закрепляются в почве и получают из неё минеральные вещества. Почвенные организмы разлагают остатки живых существ, превращая их в доступные для растений питательные соединения.
</a:t>
            </a:r>
            <a:endParaRPr lang="en-US" sz="11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гумусом и урожайностью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показана условная зависимость: чем больше в почве органического вещества, тем лучше растения растут и формируют урожай.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содержания гумуса обычно повышает плодородие, потому что улучшаются питание, влажность и структура почвы.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«Почвы»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разрушает почву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склон остаётся без защиты
</a:t>
            </a:r>
            <a:pPr algn="ctr" indent="0" marL="0">
              <a:lnSpc>
                <a:spcPct val="100000"/>
              </a:lnSpc>
              <a:buNone/>
            </a:pPr>
            <a:r>
              <a:rPr lang="en-US" sz="6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распахать склон или убрать растительность, дождь быстро смывает верхний слой. Вместе с водой уходит именно та часть почвы, где больше всего перегноя и корней. Через несколько сезонов участок становится беднее и хуже удерживает влагу.
</a:t>
            </a:r>
            <a:endParaRPr lang="en-US" sz="1118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техника и химия
</a:t>
            </a:r>
            <a:pPr algn="ctr" indent="0" marL="0">
              <a:lnSpc>
                <a:spcPct val="100000"/>
              </a:lnSpc>
              <a:buNone/>
            </a:pPr>
            <a:r>
              <a:rPr lang="en-US" sz="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почву могут уплотнять тракторы и другая техника, из-за чего в неё хуже проходит воздух. Ещё опаснее загрязнение пестицидами, отходами и тяжёлыми металлами: живые организмы в почве становятся менее активными, а её плодородие снижается.
</a:t>
            </a:r>
            <a:endParaRPr lang="en-US" sz="1114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трава и перегрузка пастбищ
</a:t>
            </a:r>
            <a:pPr algn="ctr" indent="0" marL="0">
              <a:lnSpc>
                <a:spcPct val="100000"/>
              </a:lnSpc>
              <a:buNone/>
            </a:pPr>
            <a:r>
              <a:rPr lang="en-US" sz="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леса и при перевыпасе скота поверхность земли остаётся открытой. Ветер легче уносит частицы почвы, а трава не успевает восстановиться. Так разрушается природная защита, которая обычно удерживает плодородный слой на месте.
</a:t>
            </a:r>
            <a:endParaRPr lang="en-US" sz="10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почву плодородной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охраны почв на сельскохозяйственных и нарушенных территориях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и почв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 и растительность связаны с типами почв и их плодородием в разных природных зонах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и влажных зонах гумус накапливается медленно, а в более тёплых и умеренно сухих условиях почвы обычно плодороднее.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зонам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эрозии почв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особенно быстро развивается там, где нет травы и кустарников. Тогда осадки и ветер действуют на поверхность почти без преград.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растительного покрова и разумное землепользование — главные способы уменьшить потери плодородного слоя.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«Почвы»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72750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сельское хозяйство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 кукуруза лучше растут на плодородных, достаточно рыхлых почвах, где корни легко проникают вглубь и получают воду, воздух и минеральные вещества.
</a:t>
            </a:r>
            <a:endParaRPr lang="en-US" sz="1246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картофеля важны лёгкие и воздухопроницаемые почвы. В них клубни лучше развиваются, а лишняя влага не задерживается слишком долго и не мешает росту.
</a:t>
            </a:r>
            <a:endParaRPr lang="en-US" sz="1246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по необходимости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почвы требуют разного ухода: одним нужны органические удобрения, другим — известкование или более осторожная обработка. Подбор зависит от состава и состояния почвы.
</a:t>
            </a:r>
            <a:endParaRPr lang="en-US" sz="114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обработке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вспашка, переуплотнение техники и чрезмерное внесение химикатов быстро ухудшают почву. Из-за этого падает урожай и нарушается естественное восстановление плодородия.
</a:t>
            </a:r>
            <a:endParaRPr lang="en-US" sz="11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почвы в жизни человека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почве выращивают зерно, овощи, фрукты и кормовые культуры. Без плодородного слоя невозможно стабильное сельское хозяйство, а значит, невозможно обеспечить людей достаточным количеством продуктов.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глины и некоторых почв получают сырьё для кирпича, черепицы и других строительных материалов. Поэтому почва важна не только для полей, но и для хозяйственной деятельности человека.
</a:t>
            </a:r>
            <a:endParaRPr lang="en-US" sz="130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 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парки, клумбы и лесные насаждения тоже зависят от качества почвы. Если почва здорова, растения лучше приживаются, украшают города и улучшают воздух вокруг нас.
</a:t>
            </a:r>
            <a:endParaRPr lang="en-US" sz="1459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об 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почвы влияет на чистоту воды, здоровье растений и устойчивость природных сообществ. Потерянный плодородный слой почти не восстанавливается за время жизни одного поколения.
</a:t>
            </a:r>
            <a:endParaRPr lang="en-US" sz="13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 — особое природное тело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порода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отличается от обычной горной породы тем, что в ней есть не только минеральные частицы, но и вода, воздух, живые организмы и перегной.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всё время меняется: в ней идут разложение остатков, перемешивание слоёв, поступление влаги и воздуха. Поэтому она не бывает совершенно одинаковой в разные сезоны.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множество организмов, а растения получают из неё опору и питание. Без живых существ и их работы почва не смогла бы сохранять плодородие.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способность обеспечивать рост растений делает почву особым природным телом. Это свойство связано с гумусом, строением горизонтов и условиями, в которых почва формируется.
</a:t>
            </a:r>
            <a:endParaRPr lang="en-US" sz="16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основа жизни на суше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очень медленно, но обеспечивает растения, животных и человека всем необходимым. Бережное отношение к ней — это защита урожая, природы и будущего.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2026-06-02T16:58:35Z</dcterms:created>
  <dcterms:modified xsi:type="dcterms:W3CDTF">2026-06-02T16:58:35Z</dcterms:modified>
</cp:coreProperties>
</file>