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 с объёмами фигур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как измеряют и вычисляют объём разных фигур.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помогает выбирать упаковку, оценивать вместимость аквариума, бутылки, кастрюли и даже комнаты. В заданиях чаще всего встречаются см³, дм³, м³ и литры, между которыми важно уверенно переводить единицы.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вокруг нас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объём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58774" y="1919627"/>
            <a:ext cx="1801433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пространство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показывает, сколько места внутри занимает тело или фигура. Чем больше её размеры, тем больше пространства она обычно содержит.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562503" y="1919627"/>
            <a:ext cx="1801433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кубиками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представлять объём через единичные кубики: сколько таких кубиков поместится внутри модели, столько и составляет её объём.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766232" y="1919627"/>
            <a:ext cx="1801433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размерами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увеличивается длина, ширина или высота фигуры, её объём, как правило, тоже становится больше. Это легко заметить на простых моделях.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969963" y="1919627"/>
            <a:ext cx="1801433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Кубические единицы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всегда записывают в кубических единицах: мм³, см³, дм³ или м³. Обычные единицы длины для этого не подходят.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04543" y="1494008"/>
            <a:ext cx="4349897" cy="32794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из кубиков как способ увидеть объём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671575" y="1575852"/>
            <a:ext cx="3734739" cy="9404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размер
</a:t>
            </a:r>
            <a:pPr algn="l" indent="0" marL="0">
              <a:lnSpc>
                <a:spcPct val="100000"/>
              </a:lnSpc>
              <a:buNone/>
            </a:pPr>
            <a:r>
              <a:rPr lang="en-US" sz="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Наглядная модель строится из кубиков с ребром 1 единица. Все элементы одинаковые, поэтому по ним удобно считать объём фигуры.
</a:t>
            </a:r>
            <a:endParaRPr lang="en-US" sz="1150" dirty="0"/>
          </a:p>
        </p:txBody>
      </p:sp>
      <p:sp>
        <p:nvSpPr>
          <p:cNvPr id="10" name="Text 3"/>
          <p:cNvSpPr txBox="1"/>
          <p:nvPr/>
        </p:nvSpPr>
        <p:spPr>
          <a:xfrm>
            <a:off x="671575" y="2702431"/>
            <a:ext cx="3734739" cy="9404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подсчёт
</a:t>
            </a:r>
            <a:pPr algn="l" indent="0" marL="0">
              <a:lnSpc>
                <a:spcPct val="100000"/>
              </a:lnSpc>
              <a:buNone/>
            </a:pPr>
            <a:r>
              <a:rPr lang="en-US" sz="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внутри модели 12 таких кубиков, объём фигуры равен 12 кубическим единицам. Подсчёт сразу показывает, как работает измерение объёма.
</a:t>
            </a:r>
            <a:endParaRPr lang="en-US" sz="1150" dirty="0"/>
          </a:p>
        </p:txBody>
      </p:sp>
      <p:sp>
        <p:nvSpPr>
          <p:cNvPr id="11" name="Text 4"/>
          <p:cNvSpPr txBox="1"/>
          <p:nvPr/>
        </p:nvSpPr>
        <p:spPr>
          <a:xfrm>
            <a:off x="671575" y="3829009"/>
            <a:ext cx="3734739" cy="9404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показать
</a:t>
            </a:r>
            <a:pPr algn="l" indent="0" marL="0">
              <a:lnSpc>
                <a:spcPct val="100000"/>
              </a:lnSpc>
              <a:buNone/>
            </a:pPr>
            <a:r>
              <a:rPr lang="en-US" sz="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иллюстрации подойдёт прозрачный куб или прямоугольный блок, внутри которого видны маленькие одинаковые кубики и легко различимы слои.
</a:t>
            </a:r>
            <a:endParaRPr lang="en-US" sz="115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340564"/>
            <a:ext cx="3848986" cy="153393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объёма и их соотношения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 связь между кубическими единицами и литрами, а также понять, как меняется значение при переходе к более крупной единице.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переходе к более крупной единице числовое значение уменьшается в 1000 раз; дм³ и литр равны.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Стандартные соотношения единиц объёма и литра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прямоугольного параллелепипеда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 формулу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прямоугольного параллелепипеда находят по формуле V = a × b × c, где a, b и c — его длина, ширина и высота.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вычисления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показывает, сколько кубиков помещается в одном слое, а затем сколько таких слоёв нужно, чтобы заполнить всю фигуру целиком.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работает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новый слой содержит столько же кубиков, сколько и предыдущий. Поэтому достаточно посчитать один слой и умножить на число слоёв.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должны совпадать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вычислением все размеры нужно выразить в одной и той же единице. Иначе результат получится неверным, даже если формула выбрана правильно.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объём при увеличении размеров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сравниваются фигуры, у которых меняется один или несколько размеров. Это удобно для наблюдения за ростом объёма.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рёбра фигуры, тем больше её объём. Даже одно увеличенное измерение заметно меняет результат.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 формуле V = a × b × c, примеры из задания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7319" y="2911485"/>
            <a:ext cx="8577122" cy="185949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 как частный случай объёмной фигуры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58773" y="1575852"/>
            <a:ext cx="2433777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Особый вид параллелепипеда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 — это прямоугольный параллелепипед, у которого все рёбра равны. Поэтому для него можно использовать более короткую формулу объёма.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3336060" y="1575852"/>
            <a:ext cx="2433777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для куба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ребро куба обозначить буквой a, то объём вычисляют так: V = a³. Это значит, что число умножается само на себя три раза.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313347" y="1575852"/>
            <a:ext cx="2433777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ребре 4 см объём куба равен 64 см³. Такой пример удобно проверять через счёт маленьких кубиков внутри модели.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решении задач на объём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объём фигуры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148600"/>
            <a:ext cx="5422625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1000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 изменяется значение при переходе к более крупной единице объёма.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572000" y="3064591"/>
            <a:ext cx="3842615" cy="11735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Стандартные соотношения единиц объёма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4" y="3064592"/>
            <a:ext cx="3842615" cy="11735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число важно помнить при переводе между см³, дм³ и м³: ошибка сразу даёт слишком большой или слишком маленький ответ.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76064" y="1693891"/>
            <a:ext cx="2413187" cy="28868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призмы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628740" y="2097849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принцип
</a:t>
            </a:r>
            <a:pPr algn="l" indent="0" marL="0">
              <a:lnSpc>
                <a:spcPct val="100000"/>
              </a:lnSpc>
              <a:buNone/>
            </a:pPr>
            <a:r>
              <a:rPr lang="en-US" sz="3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призмы находят по формуле V = Sосн × h. Сначала измеряют площадь основания, а затем умножают её на высоту, то есть на расстояние между основаниями.
</a:t>
            </a:r>
            <a:endParaRPr lang="en-US" sz="1207" dirty="0"/>
          </a:p>
        </p:txBody>
      </p:sp>
      <p:sp>
        <p:nvSpPr>
          <p:cNvPr id="14" name="Text 3"/>
          <p:cNvSpPr txBox="1"/>
          <p:nvPr/>
        </p:nvSpPr>
        <p:spPr>
          <a:xfrm>
            <a:off x="3472756" y="2097849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 бывает основание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призмы может быть треугольником, четырёхугольником или другим многоугольником. Поэтому перед вычислением важно правильно определить форму основания и найти его площадь удобным способом.
</a:t>
            </a:r>
            <a:endParaRPr lang="en-US" sz="1050" dirty="0"/>
          </a:p>
        </p:txBody>
      </p:sp>
      <p:sp>
        <p:nvSpPr>
          <p:cNvPr id="15" name="Text 4"/>
          <p:cNvSpPr txBox="1"/>
          <p:nvPr/>
        </p:nvSpPr>
        <p:spPr>
          <a:xfrm>
            <a:off x="628740" y="3709292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высота
</a:t>
            </a:r>
            <a:pPr algn="l" indent="0" marL="0">
              <a:lnSpc>
                <a:spcPct val="100000"/>
              </a:lnSpc>
              <a:buNone/>
            </a:pPr>
            <a:r>
              <a:rPr lang="en-US" sz="3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призмы — это перпендикуляр, опущенный между основаниями. Она не обязана совпадать с боковым ребром, поэтому на чертеже её нужно выделять особенно внимательно.
</a:t>
            </a:r>
            <a:endParaRPr lang="en-US" sz="1207" dirty="0"/>
          </a:p>
        </p:txBody>
      </p:sp>
      <p:sp>
        <p:nvSpPr>
          <p:cNvPr id="16" name="Text 5"/>
          <p:cNvSpPr txBox="1"/>
          <p:nvPr/>
        </p:nvSpPr>
        <p:spPr>
          <a:xfrm>
            <a:off x="3472756" y="3709292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формула работает
</a:t>
            </a:r>
            <a:pPr algn="l" indent="0" marL="0">
              <a:lnSpc>
                <a:spcPct val="100000"/>
              </a:lnSpc>
              <a:buNone/>
            </a:pPr>
            <a:r>
              <a:rPr lang="en-US" sz="3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представить призму как стопку одинаковых слоёв, становится понятно, что каждый слой имеет одинаковую площадь. Тогда объём равен площади одного слоя, умноженной на число слоёв.
</a:t>
            </a:r>
            <a:endParaRPr lang="en-US" sz="115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призмы с одинаковым основанием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трёх случаях площадь основания одинакова, поэтому различие в объёме вызвано только изменением высоты фигуры.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постоянной площади основания объём растёт пропорционально высоте: чем выше призма, тем больше её объём.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Расчёты по формуле V = Sосн × h; Sосн = 12 см².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03163" y="1401581"/>
            <a:ext cx="2850045" cy="330141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Цилиндр и его объём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628740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цилиндра
</a:t>
            </a:r>
            <a:pPr algn="l" indent="0" marL="0">
              <a:lnSpc>
                <a:spcPct val="100000"/>
              </a:lnSpc>
              <a:buNone/>
            </a:pPr>
            <a:r>
              <a:rPr lang="en-US" sz="4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Цилиндр имеет два равных круглых основания и боковую поверхность, которая соединяет их. Такая форма часто встречается у банок, стаканов и трубок.
</a:t>
            </a:r>
            <a:endParaRPr lang="en-US" sz="1177" dirty="0"/>
          </a:p>
        </p:txBody>
      </p:sp>
      <p:sp>
        <p:nvSpPr>
          <p:cNvPr id="13" name="Text 3"/>
          <p:cNvSpPr txBox="1"/>
          <p:nvPr/>
        </p:nvSpPr>
        <p:spPr>
          <a:xfrm>
            <a:off x="3472756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объёма
</a:t>
            </a:r>
            <a:pPr algn="l" indent="0" marL="0">
              <a:lnSpc>
                <a:spcPct val="100000"/>
              </a:lnSpc>
              <a:buNone/>
            </a:pPr>
            <a:r>
              <a:rPr lang="en-US" sz="4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цилиндра находят по формуле V = πr²h. В ней радиус основания задаёт размер круга, а высота показывает, насколько далеко друг от друга находятся основания.
</a:t>
            </a:r>
            <a:endParaRPr lang="en-US" sz="1177" dirty="0"/>
          </a:p>
        </p:txBody>
      </p:sp>
      <p:sp>
        <p:nvSpPr>
          <p:cNvPr id="14" name="Text 4"/>
          <p:cNvSpPr txBox="1"/>
          <p:nvPr/>
        </p:nvSpPr>
        <p:spPr>
          <a:xfrm>
            <a:off x="628740" y="3638945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кругом
</a:t>
            </a:r>
            <a:pPr algn="l" indent="0" marL="0">
              <a:lnSpc>
                <a:spcPct val="100000"/>
              </a:lnSpc>
              <a:buNone/>
            </a:pPr>
            <a:r>
              <a:rPr lang="en-US" sz="4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можно представить площадь круга в основании, а затем умножить её на высоту цилиндра. Поэтому формула объединяет знания о площади круга и о высоте фигуры.
</a:t>
            </a:r>
            <a:endParaRPr lang="en-US" sz="1177" dirty="0"/>
          </a:p>
        </p:txBody>
      </p:sp>
      <p:sp>
        <p:nvSpPr>
          <p:cNvPr id="15" name="Text 5"/>
          <p:cNvSpPr txBox="1"/>
          <p:nvPr/>
        </p:nvSpPr>
        <p:spPr>
          <a:xfrm>
            <a:off x="3472756" y="3638945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показывают на чертеже
</a:t>
            </a:r>
            <a:pPr algn="l" indent="0" marL="0">
              <a:lnSpc>
                <a:spcPct val="100000"/>
              </a:lnSpc>
              <a:buNone/>
            </a:pPr>
            <a:r>
              <a:rPr lang="en-US" sz="4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обычно выделяют круг основания, отмечают радиус и подписывают высоту. Так легче понять, какие величины нужно использовать в вычислении объёма.
</a:t>
            </a:r>
            <a:endParaRPr lang="en-US" sz="117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928631" y="1587736"/>
            <a:ext cx="5286740" cy="168709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для объёма фигур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361950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собраны основные формулы, которые помогают быстро выбрать нужный способ вычисления для разных объёмных фигур.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случаях объём выражается через длину, площадь основания и высоту, поэтому важно уметь находить эти величины и не путать формулы.
</a:t>
            </a:r>
            <a:endParaRPr lang="en-US" sz="1369" dirty="0"/>
          </a:p>
        </p:txBody>
      </p:sp>
      <p:sp>
        <p:nvSpPr>
          <p:cNvPr id="10" name="Text 3"/>
          <p:cNvSpPr txBox="1"/>
          <p:nvPr/>
        </p:nvSpPr>
        <p:spPr>
          <a:xfrm>
            <a:off x="5157678" y="3619500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формулы объёма фигур.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101" y="2013314"/>
            <a:ext cx="267098" cy="3052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70349" y="2013314"/>
            <a:ext cx="305255" cy="30525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89041" y="2043839"/>
            <a:ext cx="305255" cy="244204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различать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56410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поверхности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показывает, сколько места занимает поверхность фигуры. Её измеряют в квадратных единицах, например в см², дм² или м², потому что речь идёт о плоской части.
</a:t>
            </a:r>
            <a:endParaRPr lang="en-US" sz="1317" dirty="0"/>
          </a:p>
        </p:txBody>
      </p:sp>
      <p:sp>
        <p:nvSpPr>
          <p:cNvPr id="13" name="Text 3"/>
          <p:cNvSpPr txBox="1"/>
          <p:nvPr/>
        </p:nvSpPr>
        <p:spPr>
          <a:xfrm>
            <a:off x="3373736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внутри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описывает внутреннее пространство тела. Его записывают в кубических единицах: см³, дм³ или м³. Это уже не поверхность, а заполненное пространство внутри фигуры.
</a:t>
            </a:r>
            <a:endParaRPr lang="en-US" sz="1317" dirty="0"/>
          </a:p>
        </p:txBody>
      </p:sp>
      <p:sp>
        <p:nvSpPr>
          <p:cNvPr id="14" name="Text 4"/>
          <p:cNvSpPr txBox="1"/>
          <p:nvPr/>
        </p:nvSpPr>
        <p:spPr>
          <a:xfrm>
            <a:off x="6192428" y="2500464"/>
            <a:ext cx="2221052" cy="9564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основа — разный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двух фигур может совпадать площадь основания, но объём будет разным, если высота отличается. Поэтому для сравнения важно учитывать не только основание, но и третье измерение.
</a:t>
            </a:r>
            <a:endParaRPr lang="en-US" sz="118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площадь основания и разный объём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основания здесь не меняется, поэтому на графике видно только влияние высоты на объём фигуры.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постоянном основании объём увеличивается равномерно: удвоение высоты удваивает объём, а дальнейший рост сохраняет ту же зависимость.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Расчёты по формуле V = Sосн × h; Sосн = 16 см².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вычислении объёма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650724" y="1575852"/>
            <a:ext cx="3391789" cy="12253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единицы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вместо кубических единиц пишут обычные сантиметры или метры. Это ошибка, потому что объём всегда измеряет пространство внутри фигуры, а не длину её стороны.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50724" y="2936937"/>
            <a:ext cx="3391789" cy="12253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π в цилиндре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на цилиндр нельзя опускать число π, потому что оно входит в формулу через площадь круга основания. Без него ответ будет неполным и неточным.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250040" y="1575852"/>
            <a:ext cx="3391789" cy="12253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Смешивают разные размеры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одной формуле используются сантиметры и дециметры одновременно, результат получается неверным. Перед вычислением все размеры нужно привести к одной и той же единице.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250040" y="2936937"/>
            <a:ext cx="3391789" cy="12253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Берут не ту формулу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для призмы, куба и цилиндра выбирают одну и ту же запись, хотя формы тел различаются. Сначала нужно определить фигуру, а потом подобрать подходящую формулу.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последовательно проверить вычисление объёма и избежать ошибок в формуле и единицах.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решение по шагам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370255"/>
            <a:ext cx="2602145" cy="23353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512" y="2370255"/>
            <a:ext cx="2602145" cy="23353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370255"/>
            <a:ext cx="2602145" cy="23353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объём встречается каждый день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15438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Кухня и напитки
</a:t>
            </a:r>
            <a:pPr algn="l" indent="0" marL="0">
              <a:lnSpc>
                <a:spcPct val="100000"/>
              </a:lnSpc>
              <a:buNone/>
            </a:pPr>
            <a:r>
              <a:rPr lang="en-US" sz="42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быту часто встречаются бутылки на 1,5 л, кастрюли на 3 л и мерные стаканы. Здесь объём показывает, сколько жидкости можно налить, не переполняя посуду и не проливая содержимое.
</a:t>
            </a:r>
            <a:endParaRPr lang="en-US" sz="1202" dirty="0"/>
          </a:p>
        </p:txBody>
      </p:sp>
      <p:sp>
        <p:nvSpPr>
          <p:cNvPr id="13" name="Text 3"/>
          <p:cNvSpPr txBox="1"/>
          <p:nvPr/>
        </p:nvSpPr>
        <p:spPr>
          <a:xfrm>
            <a:off x="471214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Упаковка и хранение
</a:t>
            </a:r>
            <a:pPr algn="l" indent="0" marL="0">
              <a:lnSpc>
                <a:spcPct val="100000"/>
              </a:lnSpc>
              <a:buNone/>
            </a:pPr>
            <a:r>
              <a:rPr lang="en-US" sz="42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Коробка для обуви, контейнер для игрушек или пакет с крупой — всё это примеры, где важно знать вместимость. Объём помогает выбрать упаковку нужного размера и понять, сколько предметов туда поместится.
</a:t>
            </a:r>
            <a:endParaRPr lang="en-US" sz="1202" dirty="0"/>
          </a:p>
        </p:txBody>
      </p:sp>
      <p:sp>
        <p:nvSpPr>
          <p:cNvPr id="14" name="Text 4"/>
          <p:cNvSpPr txBox="1"/>
          <p:nvPr/>
        </p:nvSpPr>
        <p:spPr>
          <a:xfrm>
            <a:off x="6166433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и комнаты
</a:t>
            </a:r>
            <a:pPr algn="l" indent="0" marL="0">
              <a:lnSpc>
                <a:spcPct val="100000"/>
              </a:lnSpc>
              <a:buNone/>
            </a:pPr>
            <a:r>
              <a:rPr lang="en-US" sz="41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строительстве и ремонте объём считают для комнат, бассейнов и аквариумов. Единицей часто служит кубический метр, потому что такие пространства уже слишком большие для литров и сантиметров кубических.
</a:t>
            </a:r>
            <a:endParaRPr lang="en-US" sz="114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об объёме фигур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показывает, сколько места занимает фигура внутри, и всегда записывается в кубических единицах. Если помнить формулы, следить за единицами и проверять ответ, задачи на объём становятся понятными и аккуратными.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2026-05-29T00:07:36Z</dcterms:created>
  <dcterms:modified xsi:type="dcterms:W3CDTF">2026-05-29T00:07:36Z</dcterms:modified>
</cp:coreProperties>
</file>