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мир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дверь в мир чудес, тайн и необычных правил.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 особыми правилами
</a:t>
            </a:r>
            <a:endParaRPr lang="en-US" sz="4266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мир похож на наш, но в нём действуют свои правила. Здесь могут жить магия, странные существа и удивительные города, а каждая мелочь делает историю ярче и интереснее.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мы попадём?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кажется, что всё знакомо, но одна деталь меняет настроение целого мира. Это может быть цвет неба, форма крыш или повадки зверей — и уже хочется узнать больше.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перемена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мир особенно нравится тем, что в нём легко мечтать и задавать вопросы. А ещё в нём почти всегда начинается приключение, стоит только сделать первый шаг.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необычном мире обычные вещи ведут себя не так, как мы привыкли. Дорога может удлиняться, деревья — шептать, а облака — показывать путь тем, кто внимательно смотрит.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чудеса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признаки мира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здесь может выпасть снег, и это никого не удивляет. Ребята в тёплых плащах лепят снежные фигурки прямо среди цветущих кустов, а потом смеются, потому что лето снова стало похожим на зиму.
</a:t>
            </a:r>
            <a:endParaRPr lang="en-US" sz="1088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среди лета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вечерам деревья загораются мягким светом, будто внутри спрятаны маленькие фонарики. Их сияние ведёт путников к дому, а на ветках удобно прячутся ночные птицы и любопытные зверьки.
</a:t>
            </a:r>
            <a:endParaRPr lang="en-US" sz="1092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деревья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простой ключ оказывается не для двери, а для тайного прохода за стеной. Нужно только найти нужный замок, и обычная прогулка превращается в настоящее открытие.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Секретный ключ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по карте мира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показывает, как герой проходит через важные места и открывает новые загадки.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9263" y="-8450"/>
            <a:ext cx="447377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правила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Магия работает не сама по себе: ей нужны добрые слова или вежливая просьба. Если сказать правильно, чудо помогает, а если грубо — просто не откликается.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важны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в мире открываются порталы и скрытые тропы. Днём они исчезают, поэтому герой должен уметь ждать, смотреть по сторонам и не пропускать нужный момент.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имеет значение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каждое чудо нужно чем-то заплатить: силой, временем или смелым поступком. Так мир остаётся честным, а герой учится ценить даже маленький успех.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чуда есть цена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175" y="1787223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необычного мира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этом мире часто становятся исследователями, мастерами или хранителями дорог. Они строят дома, ведут записи и помогают другим не потеряться в загадочных местах.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леса следят за тропами, деревьями и тихими ручьями. Они знают, где безопасно идти, а где лучше остановиться и послушать, что подсказывает природа.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леса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звери умеют шутить, спорить и давать полезные советы. Иногда они капризничают, но именно поэтому с ними особенно интересно отправляться в путь.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звери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великаны выглядят сурово, но чаще всего очень добры. Они охраняют горы, помогают переносить тяжёлые вещи и помнят старые истории лучше любого учебника.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великаны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Секретный язык мира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читают друг друга по простым знакам: круг значит «друг», треугольник предупреждает об опасности, а ладонь просит остановиться. Такие подсказки помогают понимать мир без длинных объяснений.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Знаки-подсказки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запястьях могут светиться браслеты с узорами. Один узор показывает путь домой, другой напоминает о встрече, а третий предупреждает, что рядом кто-то нуждается в помощи.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браслеты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на камнях и стенах тоже работают как язык. Если смотреть внимательно, можно узнать, где спрятан вход, кто живёт поблизости и куда лучше идти дальше.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рисунков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Звёздная выпечка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недели жители пекут звёздные булочки. Их разносят соседям, чтобы пожелать удачи и хорошего пути.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ленты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поднимается ветер, мастера плетут ветровые ленты. Их вешают у домов, и они красиво шуршат, словно подсказывают, что день будет удачным.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наступает день первого дождя. Все выходят на улицу, радуются каплям и благодарят небо за новый сезон.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сувениры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праздника собирают блестящие камни и делают из них поделки. Так каждый житель уносит домой частичку общего веселья.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мира в событиях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природы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светящихся лугах трава мерцает мягким зелёным огнём, а по тропинкам бегают осторожные зверьки с длинными ушами. Они чутко слушают шаги и первыми замечают, если кто-то сбился с пути.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луга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берега реки встречаются необычные животные, которые умеют прятаться под камнями или смешно храпеть, как крошечные драконы. Их повадки делают природу не только удивительной, но и очень живой.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звери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тёмном лесу листья шуршат, как бумага, даже когда ветра нет. Между ветками живут маленькие птицы-сторожа: они поднимают тревогу громким свистом и помогают найти безопасную дорогу.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Шуршащий лес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таких артефакта достаточно, чтобы история стала понятной и волшебной.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чудесные вещи уже меняют путь героя: одна показывает скрытое, вторая ведёт по карте, третья подсказывает ответ. У каждого предмета есть полезная роль.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умению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2125" y="2609850"/>
            <a:ext cx="2159400" cy="3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обучения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313988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учится в школе или у наставника: слушает объяснения, запоминает знаки и пробует первые безопасные заклинания. Здесь важны правила и спокойные ошибки.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63313" y="2132075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дорогой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50053" y="263912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время практики: герой выходит в путь, проверяет знания на деле и понимает, что карта, символы и чудесные вещи работают не всегда одинаково.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291650" y="1624950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способ решения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078340" y="2132063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герой уже сам принимает решения. Опыт, полученный в классе и в дороге, помогает ему действовать увереннее и не бояться новой задачи.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героя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виду он совсем обычный: без короны, без громкого имени и без длинного списка подвигов. Но именно у него появляется сильное желание найти пропавшего друга и вернуть порядок в странный мир. Из этого желания и начинается настоящая история.
</a:t>
            </a:r>
            <a:endParaRPr lang="en-US" sz="99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выглядит простым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героем становится ребёнок, который боится темноты, но всё равно идёт через лес с фонарём. Он не всегда знает ответы, зато умеет задавать нужные вопросы и замечать мелкие подсказки, которые другие пропускают.
</a:t>
            </a:r>
            <a:endParaRPr lang="en-US" sz="1076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не сдаётся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герой молчит больше других и сначала кажется незаметным. Но именно он хранит важную тайну, видит связь между событиями и в нужный момент делает шаг, который меняет судьбу всего мира.
</a:t>
            </a:r>
            <a:endParaRPr lang="en-US" sz="1076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понимает тайну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450" y="1688475"/>
            <a:ext cx="525600" cy="46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9350" y="1688475"/>
            <a:ext cx="525600" cy="46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250" y="1659275"/>
            <a:ext cx="525600" cy="525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герою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Знающий дорогу друг не паникует, когда тропа уходит в туман. Он помнит повороты, замечает следы и помогает команде не заблудиться в лесу, где легко свернуть не туда.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Толкователь знаков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читает знаки, видит то, что другим кажется обычным рисунком. Он расшифровывает символы на камнях, браслетах и дверях, поэтому команда понимает, куда идти дальше.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Смельчак с улыбкой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спутник шутит, подбадривает и первым замечает опасность, если она прячется слишком тихо. Его смех помогает не сдаваться, а внимательность спасает всю команду в самый нужный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запускает приключение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поломка превращает спокойный мир в большую задачу для 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Пробуем, ошибаемся, понимаем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выбирает самый короткий путь и думает, что так будет быстрее. Но дорога заводит в тупик, и становится ясно: удобный путь не всегда верный.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дорога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герой использует чудесную вещь не по инструкции. Она срабатывает странно, но показывает главное: решение скрыто не в силе, а в правильном смысле происходящего.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чудо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 спорит с помощниками и пытается сделать всё сам. Из-за этого команда теряет время, а важные подсказки почти остаются незамеченными.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вместо разговора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решение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замечает, что чудо начинает работать лучше, когда рядом есть доверие. Если друзья верят друг другу, даже сложная задача становится спокойнее и понятнее.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меняет всё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оказывается, что важны не только правила, но и настроение. Песня, смех или доброе слово помогают открыть то, что раньше оставалось закрытым.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доброго звука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понимает это, он перестаёт торопиться и действует вместе с другими. Так появляется верный способ пройти дальше и исправить мир без лишнего шума.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способ действовать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мгновения перед победой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0150" y="2101325"/>
            <a:ext cx="2383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минуты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530150" y="2659550"/>
            <a:ext cx="2383500" cy="10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Врата уже почти закрыты, и весь мир замирает. Герой видит, что времени очень мало, а ошибка сейчас может всё испортить.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403650" y="2646125"/>
            <a:ext cx="2383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9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держится вместе
</a:t>
            </a:r>
            <a:endParaRPr lang="en-US" sz="1429" dirty="0"/>
          </a:p>
        </p:txBody>
      </p:sp>
      <p:sp>
        <p:nvSpPr>
          <p:cNvPr id="12" name="Text 5"/>
          <p:cNvSpPr txBox="1"/>
          <p:nvPr/>
        </p:nvSpPr>
        <p:spPr>
          <a:xfrm>
            <a:off x="3403650" y="3204350"/>
            <a:ext cx="2383500" cy="10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встают рядом и помогают друг другу не растеряться. Вместе они выдерживают проверку, потому что один в такой момент не справился бы.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277025" y="3190925"/>
            <a:ext cx="2383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Решающий шаг
</a:t>
            </a:r>
            <a:endParaRPr lang="en-US" sz="1700" dirty="0"/>
          </a:p>
        </p:txBody>
      </p:sp>
      <p:sp>
        <p:nvSpPr>
          <p:cNvPr id="14" name="Text 7"/>
          <p:cNvSpPr txBox="1"/>
          <p:nvPr/>
        </p:nvSpPr>
        <p:spPr>
          <a:xfrm>
            <a:off x="6277025" y="3749150"/>
            <a:ext cx="2383500" cy="10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делает точный выбор: говорит нужные слова, нажимает верный камень или открывает путь вовремя. Именно это меняет исход всей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приключения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850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снова становится спокойным: свет возвращается, дороги открываются, а тревога уходит. Но теперь все помнят, что порядок нужно беречь каждый день.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850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успокаивается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409213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жители, которые раньше не доверяли друг другу, теперь становятся друзьями. Они начинают говорить, помогать и вместе строить новый общий путь.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09213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270538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уносит с собой важный урок: даже маленький добрый поступок способен изменить больше, чем кажется сначала. И это уже не кажется чудом.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270538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смысл маленького шага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другой мир: что мы узнали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мир становится интересным, когда в нём есть понятные места, свои правила, необычные жители и герой, который не боится выбирать. Тогда история запоминается надолго.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2026-07-25T20:30:32Z</dcterms:created>
  <dcterms:modified xsi:type="dcterms:W3CDTF">2026-07-25T20:30:32Z</dcterms:modified>
</cp:coreProperties>
</file>