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вариантов и правило произведения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считать все варианты выбора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встречаем подсчёт вариантов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выбора окружают нас каждый день: в расписании, меню, играх, кодах и подборе вещей. На уроке важно научиться считать аккуратно, не пропускать случаи и не повторять один и тот же результат.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9783" y="2961012"/>
            <a:ext cx="260662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вариантом выбора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готовый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 — это конкретный итог выбора, например набор из напитка и десерта. Если предметы собраны по-разному, это уже другой вариант, даже если один из них совпадает.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Изменился элемент — новый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поменять хотя бы один элемент набора, и появляется новый вариант. Поэтому при подсчёте важно внимательно сравнивать не только предметы, но и их сочетание в целом.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несколькими шагами нужно учитывать, какой выбор делается сначала, а какой потом. От порядка зависит, как удобно записывать результаты и не пропустить ни одного случая.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 способ — не одно и то же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вариант можно получить разными путями, но считать его нужно только один раз. Поэтому сначала находят сам результат, а затем уже подсчитывают все такие результаты.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вариантов как схема выбора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673394" y="1106488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все возможные варианты первого выбора и показывают их отдельными ветвями. Так сразу видно, с чего начинается каждый путь и сколько направлений нужно рассмотреть дальше.
</a:t>
            </a:r>
            <a:endParaRPr lang="en-US" sz="1228" dirty="0"/>
          </a:p>
        </p:txBody>
      </p:sp>
      <p:sp>
        <p:nvSpPr>
          <p:cNvPr id="12" name="Text 3"/>
          <p:cNvSpPr txBox="1"/>
          <p:nvPr/>
        </p:nvSpPr>
        <p:spPr>
          <a:xfrm>
            <a:off x="673394" y="2460482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 каждой ветви добавляют все варианты второго выбора. Получается наглядная схема, где каждый путь ведёт к своему конечному результату без пропусков и случайных повторов.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3394" y="3814457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вариантов немного, дерево удобно сравнить с условием задачи и убедиться, что учтены все случаи. Такая проверка помогает заметить ошибку ещё до окончательного ответа.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74136"/>
            <a:ext cx="4865100" cy="2318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вариантов для двух выборов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показывает один уникальный набор из двух предметов: сока и мороженого.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получилось 6 строк, значит, каждый напиток сочетается с каждым видом мороженого один раз.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условию примера: 2 вида сока и 3 вида мороженого.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таблицу вариантов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первый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все варианты из первой группы и не пропускают ни один из них. Каждый элемент этой группы должен встретиться в таблице столько раз, сколько позволяет второй выбор.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Соединяем с каждым вариантом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 каждому элементу первого выбора добавляют все элементы второго. Именно поэтому количество комбинаций считается по заполненным клеткам, а не по отдельным спискам.
</a:t>
            </a:r>
            <a:endParaRPr lang="en-US" sz="1091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таблица заполнена полностью, ответ легче проверить: видно, где есть повтор или пропуск. Такой способ особенно полезен в задачах на подбор одежды, меню или кодов.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одной части 4 рубашки, а в другой 2 пары брюк, таблица должна показать 8 сочетаний. Это помогает сразу увидеть правильный ответ и не сомневаться в подсчёте.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таблицы вариантов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составлении полной таблицы вариантов.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следующий шаг не зависит от предыдущего, общее количество комбинаций находят быстро и без перечисления всех случаев.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из курса алгебры 7 класса.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независимых выбора достаточно, чтобы число вариантов найти умножением.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растёт число вариантов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прибавление одного выбора заметно увеличивает итоговый результат, поэтому ручной перебор быстро становится неудобным.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почти линейно не выглядит: небольшие числа выбора дают уже заметно больше комбинаций.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«правило произведения».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таблицы и правила произведения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ответ, два способа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вариантов и правило произведения приводят к одному и тому же результату. Разница только в способе: один показывает все случаи, другой считает их сразу.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таблицы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каждую комбинацию по отдельности. Она особенно полезна, когда нужно разобраться в задаче, проверить себя или объяснить ход решения однокласснику.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удобно, когда вариантов много. Тогда не нужно выписывать каждую клетку таблицы: достаточно перемножить числа способов на каждом шаге.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случаев немного, лучше использовать таблицу или дерево вариантов. Если выборов несколько и они независимы, быстрее применить правило произведения и сразу получить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школьный обед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из двух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столовой можно выбрать сначала суп, а потом второе блюдо. Если супов три, а вторых блюд четыре, каждый обеденный набор составляется из двух независимых выборов. На схеме удобно показать обе группы блюд рядом, чтобы было видно, как образуются пары.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наборы без 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суп можно соединить с каждым вторым блюдом, и так для всех трёх супов. Получаются отдельные обеденные комбинации, которые не повторяются. В итоге всего выходит 12 вариантов: именно столько строк можно записать в полной таблице выбора.
</a:t>
            </a:r>
            <a:endParaRPr lang="en-US" sz="13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комплект одежды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673394" y="1106488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Футболки и шорты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5 футболок и 2 пары шорт, сначала выбирают одну футболку, а затем одну пару шорт. Каждый вариант одежды образует отдельный комплект, поэтому всего получается 5 × 2 = 10 сочетаний.
</a:t>
            </a:r>
            <a:endParaRPr lang="en-US" sz="1212" dirty="0"/>
          </a:p>
        </p:txBody>
      </p:sp>
      <p:sp>
        <p:nvSpPr>
          <p:cNvPr id="12" name="Text 3"/>
          <p:cNvSpPr txBox="1"/>
          <p:nvPr/>
        </p:nvSpPr>
        <p:spPr>
          <a:xfrm>
            <a:off x="673394" y="2460482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комплекту добавляют ещё 3 вида обуви, к каждому уже выбранному набору можно присоединить любой из трёх вариантов. Поэтому число комплектов увеличивается до 5 × 2 × 3 = 30.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3394" y="3814457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показывает, что каждый новый независимый шаг умножает число возможных наборов. Поэтому при подборе одежды важно не складывать варианты, а последовательно перемножать количество выборов.
</a:t>
            </a:r>
            <a:endParaRPr lang="en-US" sz="11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произведения подходит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применяют тогда, когда каждый следующий выбор можно сделать отдельно от предыдущего. Если один вариант не ограничивает другой, общее число сочетаний находят умножением.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наборов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удобно в задачах про меню, одежду, коды и другие наборы, где нужно соединить несколько элементов в один результат. Каждый элемент выбирается из своей группы вариантов.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для нескольких этапов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выбор проходит в два, три или больше шагов, число способов можно перемножать по этапам. Это особенно полезно, когда вариантов много и перечислять их по одному слишком долго.
</a:t>
            </a:r>
            <a:endParaRPr lang="en-US" sz="1297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условия, потом счёт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есть ограничения или запреты, их нужно учесть заранее. Сначала оставляют только допустимые варианты, а потом считают их по правилу произведения.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быть особенно внимательным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условие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определить, есть ли запреты: повторение предметов, особый порядок или недопустимые сочетания.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способ подсчёта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выборы независимы, можно умножать; если есть ограничения, сначала учитывают их, а затем считают.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допустимые варианты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всех возможных случаев оставляют только те, которые подходят по условию задачи.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или дерево вариантов помогает увидеть пропуски и лишние комбинации до записи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подсчёта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помогают считать варианты по-разному: таблица, дерево и правило произведения. Выбор зависит от числа шагов и наличия ограничений.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удобно для быстрого счёта, а таблица и дерево полезны для проверки и задач с условиями.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«Таблица вариантов и правило произведения»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решения задачи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когда использовать таблицу вариантов, а когда правило произведения.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быстрого роста комбинаций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числа выборов заметно меняет итог. Поэтому в задачах с несколькими шагами важно сразу искать удобный способ счёта.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вариантов растёт быстро, и ручной перебор становится неудобным. Правило произведения экономит время и уменьшает риск ошибки.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значения, составленные для иллюстрации правила произведения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подсчёте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65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случая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один из вариантов и получают слишком маленький ответ. Чтобы этого не случилось, полезно идти по строкам таблицы или по ветвям дерева по порядку.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261625" y="178585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Одинаковую комбинацию могут посчитать дважды, если не следить за тем, как она записана. Проверка всех строк помогает заметить повтор.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581059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сложением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подходит, когда выбирают один из нескольких вариантов. Если же нужно сделать несколько независимых выборов подряд, используют умножение.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376258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задачи разрешают не все сочетания. Если не исключить запрещённые случаи заранее, ответ получится больше правильного.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17143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Неучтённый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есть три этапа, а посчитаны только два, ответ будет неполным. Нужно проверять каждый шаг выбора отдельно.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на примере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4 цвета и 3 формы, то каждый цвет можно соединить с каждой формой. Получается 4 × 3 = 12 фигур, и все они должны быть учтены.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по схеме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или рисунок с 12 клетками помогает проверить, не пропущен ли какой-то вариант. Если клеток меньше, значит, не хватило одного сочетания.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больше 12, скорее всего, какой-то вариант был посчитан дважды. Такая проверка быстро показывает, где нужно исправить подсчёт.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вариантов делает выборы наглядными, а правило произведения позволяет быстро находить их число. Если понять шаги выбора и учесть ограничения, любые задачи на варианты становятся проще.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2026-05-29T21:38:09Z</dcterms:created>
  <dcterms:modified xsi:type="dcterms:W3CDTF">2026-05-29T21:38:09Z</dcterms:modified>
</cp:coreProperties>
</file>