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функция: парабола в алгебре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помогает увидеть, как формула превращается в график и ответ.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квадратичную функцию в 9 классе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формулы, графики и уравнения. Она помогает решать квадратные уравнения, находить наибольшее и наименьшее значение, а также описывать реальные процессы в физике и геометрии.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квадратичной функции
</a:t>
            </a:r>
            <a:endParaRPr lang="en-US" sz="1900" dirty="0"/>
          </a:p>
        </p:txBody>
      </p:sp>
      <p:sp>
        <p:nvSpPr>
          <p:cNvPr id="11" name="Text 2"/>
          <p:cNvSpPr txBox="1"/>
          <p:nvPr/>
        </p:nvSpPr>
        <p:spPr>
          <a:xfrm>
            <a:off x="693046" y="189347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функция записывается так: y=ax²+bx+c, где a, b и c — числа, а коэффициент a не равен нулю. Именно он делает функцию квадратичной.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93046" y="373677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коэффициента a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a задаёт направление ветвей параболы и влияет на её «ширину». Если a положительно, ветви направлены вверх; если отрицательно, график открывается вниз.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500650" y="189347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коэффициента b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не меняет тип графика, но смещает вершину. Поэтому при одинаковом a параболы могут выглядеть по-разному и располагаться в разных местах.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500650" y="376182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коэффициента c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c показывает, где график пересекает ось Oy. При x=0 значение функции равно c, значит точка пересечения всегда имеет координаты (0; c).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313225" y="2715750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формулы помогает быстро читать график, находить ключевые точки и переходить от записи функции к её изображению на координатной плоскости.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как график квадратичной функции
</a:t>
            </a:r>
            <a:endParaRPr lang="en-US" sz="2769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квадратичной функции всегда симметричен относительно вертикальной прямой. Эта прямая делит параболу на две равные части, поэтому левый и правый участки выглядят одинаково.
</a:t>
            </a:r>
            <a:endParaRPr lang="en-US" sz="873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параболы
</a:t>
            </a:r>
            <a:pPr algn="l" indent="0" marL="0">
              <a:lnSpc>
                <a:spcPct val="115000"/>
              </a:lnSpc>
              <a:buNone/>
            </a:pPr>
            <a:r>
              <a:rPr lang="en-US" sz="5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параболы есть особая точка — вершина. Если ветви направлены вверх, это самая нижняя точка графика; если вниз — самая высокая. Именно она часто важна в задачах.
</a:t>
            </a:r>
            <a:endParaRPr lang="en-US" sz="874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и крутизна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 коэффициента a, тем уже и круче выглядит парабола. Если модуль меньше, график становится более «пологим» и занимает больше места на плоскости.
</a:t>
            </a:r>
            <a:endParaRPr lang="en-US" sz="873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ветвей
</a:t>
            </a:r>
            <a:pPr algn="l" indent="0" marL="0">
              <a:lnSpc>
                <a:spcPct val="115000"/>
              </a:lnSpc>
              <a:buNone/>
            </a:pPr>
            <a:r>
              <a:rPr lang="en-US" sz="5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a определяет, куда смотрят ветви. Это первое, что стоит проверить при изучении графика, потому что по нему сразу видно общий вид параболы.
</a:t>
            </a:r>
            <a:endParaRPr lang="en-US" sz="9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 a влияет на форму параболы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видно, что при одинаковой основе графики отличаются только положением и крутизной ветвей. Это удобно для сравнения функций без лишних вычислений.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a определяет ширину параболы, а знак — направление её ветвей. Чем больше |a|, тем график уже.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стандартных функций y=x², y=2x², y=0,5x² и y=-x².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650" y="1387800"/>
            <a:ext cx="200925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5062" y="1387800"/>
            <a:ext cx="13395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0275" y="1387800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и ось симметрии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 — главная точка параболы. Она показывает, где функция достигает наибольшего или наименьшего значения, и помогает сразу понять, как расположен график на координатной плоскости.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проходит через вершину и делит параболу на две зеркальные части. Для функции y=ax²+bx+c её уравнение: x=−b/(2a).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вершину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абсциссу вершины по формуле x=−b/(2a), затем подставляют это значение в формулу функции. Так получают обе координаты вершины без построения полного графика.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исследовать квадратичную функцию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перейти от формулы к точному графику и ключевым точкам.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951520"/>
            <a:ext cx="3812100" cy="1821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квадратичной функции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формулам и точкам быстро определить поведение параболы и понять её график.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несколько ключевых характеристик, можно быстро читать график, находить важные точки и решать задачи без лишних построений.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функции y=ax²+bx+c.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Условие y=0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функции — это такие значения x, при которых значение функции равно нулю. На графике они соответствуют точкам, где парабола пересекает ось Ox.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Связь с дискриминантом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D&gt;0, корней два; если D=0, корень один; если D&lt;0, действительных корней нет. Это сразу показывает, пересекает ли график ось Ox.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Решение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нули, решают квадратное уравнение ax²+bx+c=0. От способа решения зависит, насколько быстро удастся получить корни и понять поведение графика.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функции и пересечения с осью Ox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0403" y="1701175"/>
            <a:ext cx="2044845" cy="2940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0469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подписаны вершина, точка пересечения с осью Oy и точки пересечения с осью Ox. Это помогает увидеть, как формула функции связана с координатами на плоскости.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696197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выделена отдельным цветом, чтобы сразу было видно, как левая и правая части параболы повторяют друг друга. Такая разметка облегчает чтение графика.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75945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отмеченным элементам удобно проверять вычисления и строить собственные графики. Сначала находят ключевые точки, затем соединяют их плавной линией и получают параболу.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графика с отмеченными основными элементами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графика y=x²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994800" y="20809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парабола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y=x² служит отправной точкой для изучения всех парабол. По нему удобно видеть, как изменения в формуле сдвигают график, не меняя его характерную U-образную форму.
</a:t>
            </a:r>
            <a:endParaRPr lang="en-US" sz="1076" dirty="0"/>
          </a:p>
        </p:txBody>
      </p:sp>
      <p:sp>
        <p:nvSpPr>
          <p:cNvPr id="10" name="Text 2"/>
          <p:cNvSpPr txBox="1"/>
          <p:nvPr/>
        </p:nvSpPr>
        <p:spPr>
          <a:xfrm>
            <a:off x="99480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вверх и вниз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y=x² прибавить число, например 3, весь график поднимается на три единицы. Если вычесть число, парабола опускается вниз на ту же величину, сохраняя форму.
</a:t>
            </a:r>
            <a:endParaRPr lang="en-US" sz="1076" dirty="0"/>
          </a:p>
        </p:txBody>
      </p:sp>
      <p:sp>
        <p:nvSpPr>
          <p:cNvPr id="11" name="Text 3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вправо и влево
</a:t>
            </a:r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x на x−2 означает сдвиг графика вправо на две единицы, а x+2 — влево. Такие преобразования помогают быстро строить новые параболы по известному образцу.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коэффициенты b и c меняют положение графика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a параболы имеют одну и ту же «кривизну», но их вершины и пересечения с осью Oy оказываются в разных местах.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b и c меняют положение графика, не изменяя его общий вид. Именно поэтому важно смотреть не только на форму, но и на координаты ключевых точек.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свойствам квадратичной функции; иллюстративные значения для учебного сравнения.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198846"/>
            <a:ext cx="3812100" cy="12165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простых квадратных уравнений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виду уравнения можно определить корни, знак коэффициента a и расположение вершины параболы.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трёх уравнений коэффициент a положительный, поэтому ветви парабол направлены вверх. Разные коэффициенты дают разные корни, но общий способ исследования остаётся одинаковым.
</a:t>
            </a:r>
            <a:endParaRPr lang="en-US" sz="1114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решению квадратных уравнений школьного уровня.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275" y="18442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1538" y="1844204"/>
            <a:ext cx="200925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1081" y="1844204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решения квадратных уравнений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13729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удобен, когда квадратное уравнение можно быстро представить в виде произведения двух скобок. Тогда каждый множитель приравнивают к нулю и получают корни.
</a:t>
            </a:r>
            <a:endParaRPr lang="en-US" sz="1283" dirty="0"/>
          </a:p>
        </p:txBody>
      </p:sp>
      <p:sp>
        <p:nvSpPr>
          <p:cNvPr id="13" name="Text 2"/>
          <p:cNvSpPr txBox="1"/>
          <p:nvPr/>
        </p:nvSpPr>
        <p:spPr>
          <a:xfrm>
            <a:off x="3692700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Дискриминант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дискриминанта подходит для любого квадратного уравнения. Она помогает заранее понять, сколько действительных корней будет: два, один или ни одного.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0124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превращает выражение в удобный квадрат двучлена. Он полезен не только для решения уравнений, но и для нахождения вершины параболы.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график помогает решить уравнение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уравнением и графиком показывает, где искать корни и как понять их число.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и минимум функции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вершине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параболы самое большое или самое маленькое значение находится в вершине. Именно эта точка помогает быстро ответить на вопросы о наибольшем результате или наименьшей величине.
</a:t>
            </a:r>
            <a:endParaRPr lang="en-US" sz="1101" dirty="0"/>
          </a:p>
        </p:txBody>
      </p:sp>
      <p:sp>
        <p:nvSpPr>
          <p:cNvPr id="12" name="Text 3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минимум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a положительный, ветви направлены вверх, и вершина показывает минимум функции. Это удобно, когда нужно найти наименьшую стоимость, расстояние или площадь.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максимум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отрицательный, парабола направлена вниз, а вершина становится точкой максимума. Такой случай часто встречается в задачах на наилучший результат или наибольшую высоту.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координату вершины, затем подставляют её в формулу функции. Полученное значение и будет максимумом или минимумом, в зависимости от знака коэффициента a.
</a:t>
            </a:r>
            <a:endParaRPr lang="en-US" sz="11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мяч подбрасывают вверх, его высота сначала растёт, а потом уменьшается. Если нарисовать такую зависимость на координатной плоскости, получается кривая, похожая на параболу. По ней можно оценить, в какой момент мяч достигнет наибольшей высоты.
</a:t>
            </a:r>
            <a:endParaRPr lang="en-US" sz="878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Прыжок мяча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фонтане летит по дуге, и её траектория тоже напоминает параболу. Такая модель помогает понять, на какую высоту поднимется струя и где она упадёт. Поэтому квадратичная функция часто используется в задачах о движении.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Струя фонтана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некоторых мостов и арок близка к параболе, потому что она удобна и красива. Инженеры используют такие модели, чтобы рассчитывать высоту, ширину и устойчивость конструкции. Здесь квадратичная зависимость помогает связать математику и архитектуру.
</a:t>
            </a:r>
            <a:endParaRPr lang="en-US" sz="84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 моста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функция в реальных ситуациях
</a:t>
            </a:r>
            <a:endParaRPr lang="en-US" sz="31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квадратичные зависимости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Квадратичные модели особенно полезны там, где важны вершина, форма дуги и поиск наилучшего значения. Они часто появляются в учебных и прикладных задачах.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таких зависимостей связано с физикой и геометрией. Остальные области тоже используют их, когда нужно сравнить варианты или найти оптимальное решение.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для учебной презентации, без статистического измерения.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2559447"/>
            <a:ext cx="4123800" cy="16028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параболой
</a:t>
            </a:r>
            <a:endParaRPr lang="en-US" sz="2906" dirty="0"/>
          </a:p>
        </p:txBody>
      </p:sp>
      <p:sp>
        <p:nvSpPr>
          <p:cNvPr id="11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 a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ошибки в знаке легко перепутать направление ветвей: вверх или вниз. Перед построением графика всегда проверяйте, положителен коэффициент a или отрицателен.
</a:t>
            </a:r>
            <a:endParaRPr lang="en-US" sz="873" dirty="0"/>
          </a:p>
        </p:txBody>
      </p:sp>
      <p:sp>
        <p:nvSpPr>
          <p:cNvPr id="13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Ошибочная формула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Формулу x=−b/(2a) иногда записывают с неправильным знаком или подставляют числа неаккуратно. Из-за этого вершина получается в неверном месте, а график строится с ошибкой.
</a:t>
            </a:r>
            <a:endParaRPr lang="en-US" sz="873" dirty="0"/>
          </a:p>
        </p:txBody>
      </p:sp>
      <p:sp>
        <p:nvSpPr>
          <p:cNvPr id="14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Забытое значение при x=0
</a:t>
            </a:r>
            <a:pPr algn="l" indent="0" marL="0">
              <a:lnSpc>
                <a:spcPct val="115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с осью Oy равна (0; c), поэтому её можно найти сразу. Если забыть эту точку, график будет неполным и менее точным.
</a:t>
            </a:r>
            <a:endParaRPr lang="en-US" sz="1002" dirty="0"/>
          </a:p>
        </p:txBody>
      </p:sp>
      <p:sp>
        <p:nvSpPr>
          <p:cNvPr id="15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вывод о корнях
</a:t>
            </a:r>
            <a:pPr algn="l" indent="0" marL="0">
              <a:lnSpc>
                <a:spcPct val="115000"/>
              </a:lnSpc>
              <a:buNone/>
            </a:pPr>
            <a:r>
              <a:rPr lang="en-US" sz="5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 каждой параболы есть два пересечения с осью Ox. Если дискриминант равен нулю, корень один, а если он отрицателен, действительных корней нет.
</a:t>
            </a:r>
            <a:endParaRPr lang="en-US" sz="905" dirty="0"/>
          </a:p>
        </p:txBody>
      </p:sp>
      <p:sp>
        <p:nvSpPr>
          <p:cNvPr id="16" name="Text 6"/>
          <p:cNvSpPr txBox="1"/>
          <p:nvPr/>
        </p:nvSpPr>
        <p:spPr>
          <a:xfrm>
            <a:off x="333750" y="3201300"/>
            <a:ext cx="39804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результат вычислений с графиком и дискриминантом. Такая двойная проверка помогает заметить случайные ошибки и быстрее исправить неверный ответ.
</a:t>
            </a:r>
            <a:endParaRPr lang="en-US" sz="9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функция: что важно запомнить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функция имеет вид y=ax²+bx+c и график-параболу. По её вершине, оси симметрии и точкам пересечения с осями можно решать уравнения и находить максимум или минимум.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2026-05-29T15:54:05Z</dcterms:created>
  <dcterms:modified xsi:type="dcterms:W3CDTF">2026-05-29T15:54:05Z</dcterms:modified>
</cp:coreProperties>
</file>