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основы безопасности жизнедеятельности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воспринимать риск, сохранять самоконтроль и действовать безопасно?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территория, разные климатические зоны и неравная доступность помощи делают безопасность в России неодинаковой для каждого региона и каждой семьи.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пространство, в котором безопасность зависит от условий жизни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и восточных районах поездка к врачу, в школу или к ближайшему пункту связи может занимать много времени. Чем длиннее путь до помощи, тем важнее заранее продуманные действия, запасной маршрут и готовность сохранять спокойствие в неопределённой ситуации.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расстояние становится фактором риска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ночь, сильные морозы и длительная зима изменяют привычный ритм жизни и усиливают утомление. Недостаток света, зависимость от погоды и ограниченность транспорта повышают психологическую нагрузку и требуют более внимательного отношения к собственному состоянию и режиму дня.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который влияет на самочувствие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России и психологическая уязвимость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 геодемографическим особенностям России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Геодемографические различия и факторы риска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расселении и инфраструктуре напрямую меняют повседневные условия безопасности.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плотность населения и доступность транспорта, тем выше роль личной подготовки и устойчивой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начинается с внимания к обстановке: человек замечает признаки угрозы, сопоставляет их с опытом и не действует автоматически, если ситуация кажется необычной или сомнительной.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появляются тогда, когда риск недооценивают в знакомой среде, слишком уверенно полагаются на удачу или повторяют привычное действие, не проверяя его последствия в новых условиях.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особенно важны умение остановиться, выдержать паузу и выбрать более надёжный вариант. Это снижает влияние импульса, мнения группы и случайного решения.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механизмы безопасного поведения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поведение в опасной ситуации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психологической реакции на угрозу и выбора безопасного действия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учащаются сердцебиение и дыхание, напрягаются мышцы, а внимание сужается. Из-за этого подросток чаще пропускает важные детали и совершает ошибки в простых, но срочных действиях.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растерянность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страх может привести к ступору и потере ориентации в ситуации. Слишком слабое напряжение, напротив, мешает заметить угрозу вовремя, поэтому нужен умеренный уровень мобилизации.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дыхание, короткая внутренняя пауза и ясная цель помогают вернуть контроль над поведением. Такие приёмы особенно полезны, когда нужно быстро перейти от эмоций к действиям.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инструкции, обращение за помощью и следование заранее известным правилам снижают неопределённость. Для школьника это важный способ сохранить собранность и не остаться один на один с паникой.
</a:t>
            </a:r>
            <a:endParaRPr lang="en-US" sz="143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страх и адаптация подростка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устойчивость формируется не только знаниями, но и привычкой использовать их в реальной ситуации.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навыки и поддержка взрослых заметно снижают вероятность паники и ошибочных решений.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психологических факторов безопасности жизнедеятельности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защитные ресурсы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представители множества народов, и в каждой культурной среде по-своему выражают приветствие, благодарность и почтение к старшим. Внимание к этим различиям помогает не воспринимать непривычное поведение как грубость и снижает риск случайного конфликта.
</a:t>
            </a:r>
            <a:endParaRPr lang="en-US" sz="64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— общие правила уважения
</a:t>
            </a:r>
            <a:endParaRPr lang="en-US" sz="83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дети ежедневно сталкиваются с разными языковыми привычками, семейными нормами и взглядами на личную дистанцию. Когда ученики умеют слушать, уточнять смысл и уважать чужую традицию, общение становится спокойнее, а доверие в группе — прочнее.
</a:t>
            </a:r>
            <a:endParaRPr lang="en-US" sz="644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коллектив как пространство диалога
</a:t>
            </a:r>
            <a:endParaRPr lang="en-US" sz="796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Этнокультурное разнообразие России как условие взаимного уважения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общение начинается с точных слов, спокойной интонации и внимательного отношения к тому, как собеседник может понять жесты, шутку или отказ.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многонациональной среде особенно важно учитывать языковые и религиозные особенности, не использовать унизительные стереотипы и не приписывать человеку чужие намерения без проверки.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возникает спор, полезно задавать уточняющие вопросы, пересказывать смысл сказанного своими словами и отделять факт от эмоциональной оценки. Это уменьшает риск недоразумения.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среды особенно значимы терпимость, корректность и умение решать разногласия без давления. Такие навыки делают коллектив безопаснее и психологически устойчивее.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общения и предотвращение конфликтов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экспертная оценка по материалам Роспотребнадзора и учебных пособий по ОБЖ.
</a:t>
            </a:r>
            <a:endParaRPr lang="en-US" sz="113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 здоровье человека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чувствительны к среде дети и подростки с хроническими заболеваниями: у них быстрее проявляются утомление и снижение концентрации.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загрязнение и резче климатические перепады, тем заметнее ухудшение самочувствия и учебной работоспособности.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Погодный риск: от прогноза к безопасному действию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прогноз погоды, ветер, осадки и температуру; выбрать одежду и обувь, соответствующие сезону, чтобы снизить риск переохлаждения или перегрева.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маршрут с учётом гололёда, метели, жары или сильного ветра; избегать опасных участков, где возможны падения, обледенение и ухудшение видимости.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самочувствием, пить воду в жару, делать паузы на отдых, не игнорировать озноб, слабость, головокружение или перегрев организма.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Оценить, не появились ли признаки переохлаждения, обморожения, обезвоживания или переутомления, и при необходимости обратиться за помощью к взрослым или медикам.
</a:t>
            </a:r>
            <a:endParaRPr lang="en-US" sz="13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климат и расселение меняют повседневные риски и требования к безопасности.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безопасности работают только с учётом климата, плотности населения и доступности помощи в конкретном регионе.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географическим и демографическим особенностям России, учебный материал по ОБЖ.
</a:t>
            </a:r>
            <a:endParaRPr lang="en-US" sz="1043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условий жизни в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решение в неопределённой ситуации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последовательности: распознавание угрозы, проверка информации, выбор действия, обращение за помощью и оценка результата.
</a:t>
            </a:r>
            <a:endParaRPr lang="en-US" sz="9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сообщение нужно сначала остановить на уровне эмоций: не пересылать его сразу, а проверить, кто автор, когда опубликовано сообщение и есть ли подтверждение в официальных источниках.
</a:t>
            </a:r>
            <a:endParaRPr lang="en-US" sz="1211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заголовки, рассчитанные на мгновенную реакцию. Если текст требует срочно верить, бояться или срочно действовать, это повод замедлиться и сопоставить информацию с несколькими надёжными каналами.
</a:t>
            </a:r>
            <a:endParaRPr lang="en-US" sz="1104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слухи усиливают страх в группе быстрее, чем реальная угроза. В школьной среде важно обсуждать факты спокойно, избегать панических комментариев и не поддерживать распространение непроверенных сообщений.
</a:t>
            </a:r>
            <a:endParaRPr lang="en-US" sz="1075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помогает отделять факт от мнения, замечать манипуляции и сохранять ясность мышления. Это снижает риск ошибочного поведения и поддерживает психологическую устойчивость в кризисной ситуации.
</a:t>
            </a:r>
            <a:endParaRPr lang="en-US" sz="1129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и психология риска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экспертная оценка по материалам педагогической и психологической литературы о подростковом поведении.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факторы безопасности подростков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Позитивная занятость и устойчивые правила особенно важны в периоды взросления, когда решения часто принимаются под влиянием эмоций и группы.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школы заметно снижает риски, а неконтролируемая цифровая среда и давление сверстников их повышают.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важно не только действовать самому, но и быстро подключать профессиональную помощь: МЧС России, полицию, скорую помощь, школьные службы и местные диспетчерские центры работают по установленным регламентам.
</a:t>
            </a:r>
            <a:endParaRPr lang="en-US" sz="1602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112 позволяет вызвать помощь при пожаре, травме, аварии и других ЧС. Чем точнее сообщены место, характер опасности и состояние пострадавших, тем быстрее сработает система реагирования.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и институты безопасности в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безопасности начинается с повседневных привычек: выполнять правила дома, в школе и на улице, внимательно относиться к инструкциям и не игнорировать даже небольшие признаки опасности.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умение прогнозировать последствия. Подросток должен понимать, как его действия влияют на собственную безопасность, на других людей и на ситуацию в целом, особенно в транспорте и сети.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элемент — личная ответственность. Она проявляется в дисциплине, самоконтроле, уважении к людям и готовности отказаться от рискованного поведения, даже если оно кажется удобным или «обычным».
</a:t>
            </a:r>
            <a:endParaRPr lang="en-US" sz="1371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культуры безопасности у школьников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безопасности становятся полезными только тогда, когда они доведены до автоматизма и проверены в практических ситуациях.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отработаны базовые действия, тем спокойнее подросток реагирует на стресс и тем меньше ошибок допускает в опасной обстановке.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ОБЖ и основам первой помощи.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навыки для повседневной устойчивости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человека в России зависит от умения учитывать региональные условия, уважать культурное разнообразие, контролировать эмоции и критически оценивать информацию. Именно так формируется зрелое и устойчивое поведение.
</a:t>
            </a:r>
            <a:endParaRPr lang="en-US" sz="1675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 результат знаний, среды и ответственности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2026-05-21T05:35:20Z</dcterms:created>
  <dcterms:modified xsi:type="dcterms:W3CDTF">2026-05-21T05:35:20Z</dcterms:modified>
</cp:coreProperties>
</file>