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информационные системы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+ данные = умные решения.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карты к данным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стали точнее, когда к ним добавили координаты, снимки и справочные данные. Так появились ГИС — инструменты, которые помогают не только смотреть карту, но и понимать, что на ней происходит.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ГИС, если уже есть карты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карта показывает, где находится объект, но не отвечает сразу на вопросы о соседях, расстояниях и изменениях. ГИС быстро объединяют эти ответы с помощью слоёв и поиска.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фактами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ГИС карта связана с таблицами, поэтому один объект можно сравнивать по признакам: названию, типу, состоянию или времени. Это делает поиск точнее и удобнее.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нужен, когда важно не просто видеть местность, а анализировать её: выбирать место, планировать маршрут или замечать изменения на территории.
</a:t>
            </a:r>
            <a:endParaRPr lang="en-US" sz="10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948" y="2401195"/>
            <a:ext cx="359775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ГИС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хранят данные так, чтобы их можно было быстро находить, сравнивать и обновлять. Это удобно для карт, где каждый объект должен быть связан с точной информацией.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отображение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показывает объекты на карте и одновременно открывает сведения о них: адрес, тип, дату, маршрут или уровень риска. Один клик даёт сразу несколько фактов.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помогают выявлять закономерности: где объектов больше, какие территории связаны между собой и какие участки требуют внимания. Поэтому их используют для анализа, а не только для показа карты.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можно показать в виде карты, таблицы или схемы. Это делает информацию понятной для учеников, специалистов и тех, кто принимает решения.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 ГИС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работают и в крупных проектах, и в обычных приложениях на телефоне.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охват дают городские сервисы и навигация, но ГИС одинаково полезны в науке, экологии и безопасности.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сводка примеров применения ГИС по материалам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ГИС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данные распределяют по слоям: отдельно дороги, здания, реки, границы и другие объекты. Так их проще сравнивать и включать в анализ.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работает программа: она показывает карту, ищет объекты, измеряет расстояния и помогает объединять разные сведения в одном окне.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нужны исходные данные: снимки, измерения, таблицы и наблюдения. Без них карта не отражает реальность и не помогает делать выводы.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наконец, нужны пользователи. Они задают вопросы, выбирают критерии и используют результаты, чтобы принять решение или объяснить наблюдения.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 и вектор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 и вектор подходят для разных задач, поэтому в ГИС часто используются вместе.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 удобнее для изображений и непрерывных явлений, а вектор — для точных границ, маршрутов и измерений.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типов пространственных данных в ГИС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слои связываются с таблицами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тип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слой содержит только один тип объектов, например школы, дороги или реки. Это помогает не смешивать разные объекты и сравнивать их по одинаковым правилам.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объект имеет атрибуты — дополнительные сведения в таблице. Там могут быть название, площадь, число учеников, ширина дороги или дата постройки.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карты и 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слоя и таблицы превращает карту в рабочий инструмент. Можно выбрать объект, открыть его свойства и получить не только место, но и полезные факты.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 ГИС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нужны, чтобы найти место на глобусе, нанести его на карту и сравнить с другими объектами. Без них навигация и анализ были бы неточными.
</a:t>
            </a:r>
            <a:endParaRPr lang="en-US" sz="1005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координатам ГИС могут строить маршруты, отмечать точки интереса и работать с данными из разных стран в одной системе.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долгота задают положение точки на Земле так же точно, как адрес указывает дом в городе. Вместе они образуют координаты объекта.
</a:t>
            </a:r>
            <a:endParaRPr lang="en-US" sz="10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 помогает рассмотреть улицы, дома и другие детали на небольшой территории.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1:10 000
</a:t>
            </a:r>
            <a:endParaRPr lang="en-US" sz="6504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крупный масштаб, при котором на карте видно больше деталей.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картографического масштаба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поиска в ГИС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Геокодирование и обратное геокодирование связывают адреса, координаты и объекты на карте.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объединяют данные из разных источников, поэтому карта становится точнее и полезнее.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источников данных используют в ГИС по этой схеме.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типам данных в ГИС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Интерактивная карта превращает объект в запись с признаками и ускоряет поиск по условиям.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клик по объекту может открыть его атрибуты в ГИС.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ГИС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простого пространственного анализа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рядом со 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у школы кажется удачным местом, пока не посчитаешь расстояние до ближайшего перехода или дороги. В ГИС это делается быстро: точки, линии и буфер показывают, какие объекты попадают в нужную зону.
</a:t>
            </a:r>
            <a:endParaRPr lang="en-US" sz="85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возможного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спасательных служб важна не просто точка на карте, а круг вокруг неё. Буфер помогает увидеть дома, попавшие в опасную зону, и заранее оценить, кому может понадобиться помощь.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 водоёма
</a:t>
            </a:r>
            <a:pPr algn="l" indent="0" marL="0">
              <a:lnSpc>
                <a:spcPct val="115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может построить полосу вдоль реки и проверить, какие дороги, склады или стройки находятся слишком близко. Такой анализ помогает замечать конфликты между природными объектами и инфраструктурой до того, как появится проблема.
</a:t>
            </a:r>
            <a:endParaRPr lang="en-US" sz="8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наложение слоёв помогает анализировать территорию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первого слоя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первый слой, например школы или остановки. Затем добавляют второй слой, чтобы увидеть, где объекты совпадают и какие территории сразу становятся более удобными для изучения.
</a:t>
            </a:r>
            <a:endParaRPr lang="en-US" sz="920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совпадений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наложения можно сравнить расстояния, плотность и пересечения. Это помогает не смотреть на объекты по отдельности, а видеть общую картину территории и скрытые связи между ними.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разных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слои дороги, парки и реки объединить вместе, сразу заметны ограничения и удобные пути. Такой подход особенно полезен, когда одно решение должно учитывать несколько условий одновременно.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обычно оформляют как новую карту или список подходящих мест. Тогда выводы ГИС можно показать другим людям и использовать в реальном выборе участка или маршрута.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 и легенда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на тематической карте помогает быстро сравнить территории, даже если на ней нет подписанных чисел.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темнее участок, тем выше показатель: легенда превращает цвета в понятные значения и делает карту читаемой.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легенды тематической карты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место по нескольким критериям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слоёв: остановки, свободное место, опасные зоны и доступность для 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экологического мониторинга в ГИС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границам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заповедников, лесных кварталов и водоохранных зон показывают, где нарушение особенно важно. Если наложить их на новые наблюдения, сразу видно, какие территории попали в зону внимания.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записи и данные датчиков добавляют точность: температура, влажность, состояние воды или почвы помогают понять, насколько серьёзна ситуация и как быстро она меняется.
</a:t>
            </a:r>
            <a:endParaRPr lang="en-US" sz="1275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 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помогают увидеть, где изменилась растительность, появились следы пожара или уменьшилась площадь водоёма. По ним можно быстро отметить участки, которые требуют проверки на местности.
</a:t>
            </a:r>
            <a:endParaRPr lang="en-US" sz="12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ГИС помогают двигаться по местности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карту наносят тропы, памятники, контрольные пункты и опасные участки. Это помогает увидеть, где маршрут проходит удобно, а где нужно изменить направление.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длину пути, перепады местности и зоны безопасности. Для туристов и спортсменов это позволяет выбрать не только короткий, но и безопасный вариант движения.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 маршруте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маршрут используют на местности: отмечают повороты, фиксируют точки интереса и при необходимости обновляют карту. Так ГИС становятся частью реальной навигации.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ГИС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помогают не просто смотреть на карту, а понимать территорию: где что находится, что с чем связано и какое решение лучше. Для класса это отличный повод сделать свою карту школы.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2026-07-26T18:00:53Z</dcterms:created>
  <dcterms:modified xsi:type="dcterms:W3CDTF">2026-07-26T18:00:53Z</dcterms:modified>
</cp:coreProperties>
</file>