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Таджикистан: страна гор, рек и традиций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страна с древней историей, яркой культурой и сильными традициями.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Таджикистан: страна гор и традиций
</a:t>
            </a:r>
            <a:endParaRPr lang="en-US" sz="254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 соединяет высокие горы, плодородные долины, древние города и современный Душанбе. Природа, вода и традиции здесь влияют на повседневную жизнь, хозяйство и путешествия.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Таджикистан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Таджикистана — Душанбе, главный политический, культурный и экономический центр страны. Здесь находятся государственные учреждения, музеи, парки и важные транспортные узлы.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 расположен в Центральной Азии и не имеет выхода к морю. Его соседями являются Узбекистан, Кыргызстан, Китай и Афганистан.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горы, поэтому рельеф очень сложный. Высокие хребты, узкие долины и перевалы заметно влияют на климат, дороги и расселение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Памира и жизнь в долинах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стекающие с гор, дают воду для полива и помогают вырабатывать электричество. Поэтому горный рельеф связан не только с красотой, но и с хозяйством страны.
</a:t>
            </a:r>
            <a:endParaRPr lang="en-US" sz="1001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долинах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сосредоточена в долинах, где теплее и удобнее заниматься земледелием. Здесь выращивают фрукты и овощи, а также разводят сады и ореховые деревья.
</a:t>
            </a:r>
            <a:endParaRPr lang="en-US" sz="998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Высокогорный Памир
</a:t>
            </a:r>
            <a:pPr algn="l" indent="0" marL="0">
              <a:lnSpc>
                <a:spcPct val="100000"/>
              </a:lnSpc>
              <a:buNone/>
            </a:pPr>
            <a:r>
              <a:rPr lang="en-US" sz="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Памир часто называют «крышей мира»: здесь поднимаются очень высокие хребты, лежат ледники и встречаются глубокие ущелья. Это один из самых суровых и впечатляющих районов страны.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климата Таджикистана по сезонам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 сезонам
</a:t>
            </a:r>
            <a:endParaRPr lang="en-US" sz="25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 Таджикистане заметно отличаются друг от друга: это видно и по природе, и по сельским работам.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лето создают лучшие условия для роста растений, а осень — для сбора урожая.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27083" y="1160879"/>
            <a:ext cx="343286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вода
</a:t>
            </a:r>
            <a:endParaRPr lang="en-US" sz="254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Вахш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Вахш — одна из главных водных артерий страны. Её воды важны для орошения, а также для работы гидроэнергетики и жизни населённых пунктов вдоль русла.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Пяндж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Пяндж проходит по южной границе и тоже играет большую роль в природе и хозяйстве. Для многих районов это источник воды и важная часть ландшафта.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Искандеркуль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Искандеркуль — известное высокогорное озеро с красивыми видами. Оно привлекает путешественников и помогает представить, насколько разнообразна природа Таджикистана.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стране для полива полей, питья людей и выработки электроэнергии. Поэтому реки и озёра имеют для Таджикистана особое значение.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высоких гор
</a:t>
            </a:r>
            <a:pPr algn="l" indent="0" marL="0">
              <a:lnSpc>
                <a:spcPct val="90000"/>
              </a:lnSpc>
              <a:buNone/>
            </a:pPr>
            <a:r>
              <a:rPr lang="en-US" sz="3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Таджикистана живёт снежный барс — редкий и очень осторожный хищник. Его трудно увидеть, но именно он стал символом дикой высокогорной природы. Рядом с ним в труднодоступных районах встречаются горные козлы и крупные хищные птицы.
</a:t>
            </a:r>
            <a:endParaRPr lang="en-US" sz="998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плодородных долин
</a:t>
            </a:r>
            <a:pPr algn="l" indent="0" marL="0">
              <a:lnSpc>
                <a:spcPct val="90000"/>
              </a:lnSpc>
              <a:buNone/>
            </a:pPr>
            <a:r>
              <a:rPr lang="en-US" sz="34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весной особенно заметны цветущие сады. Яблони и абрикосы украшают склоны и приносят урожай, который важен для местных жителей. Эти растения хорошо показывают, как мягкий климат долин отличается от суровых высот.
</a:t>
            </a:r>
            <a:endParaRPr lang="en-US" sz="1033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Арча и горный ландшафт
</a:t>
            </a:r>
            <a:pPr algn="l" indent="0" marL="0">
              <a:lnSpc>
                <a:spcPct val="90000"/>
              </a:lnSpc>
              <a:buNone/>
            </a:pPr>
            <a:r>
              <a:rPr lang="en-US" sz="3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Арча растёт там, где условия намного сложнее: на каменистых склонах и в горных районах. Она помогает удерживать почву и формирует узнаваемый пейзаж Таджикистана. Контраст между арчовыми лесами и садовыми долинами делает природу особенно разнообразной.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
</a:t>
            </a:r>
            <a:endParaRPr lang="en-US" sz="254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страны занимают горы.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географическая характеристика Таджикистана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93% территории страны занимают горы, поэтому рельеф определяет климат, водные ресурсы и размещение городов.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93%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линия 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исторического развития региона и страны.
</a:t>
            </a:r>
            <a:endParaRPr lang="en-US" sz="254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страны — таджикский.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Республики Таджикистан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Таджикский язык объединяет страну и отражает её культурную преемственность.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43311"/>
            <a:ext cx="4724400" cy="1591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Навруз объединяет весеннее обновление природы, семейное общение и уважение к традициям.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сведений о традициях Таджикистана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главном весеннем празднике и семейных традициях Таджикистана.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Навруз и семейные традиции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народных инструментов
</a:t>
            </a:r>
            <a:pPr algn="l" indent="0" marL="0">
              <a:lnSpc>
                <a:spcPct val="90000"/>
              </a:lnSpc>
              <a:buNone/>
            </a:pPr>
            <a:r>
              <a:rPr lang="en-US" sz="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таджикской музыки легко узнать по дутару, рубабу и доире. Эти инструменты создают мягкий, тёплый тембр, который хорошо подходит и для народных песен, и для праздничных выступлений. Музыка часто сопровождает семейные торжества и большие встречи.
</a:t>
            </a:r>
            <a:endParaRPr lang="en-US" sz="737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наряд
</a:t>
            </a:r>
            <a:pPr algn="l" indent="0" marL="0">
              <a:lnSpc>
                <a:spcPct val="90000"/>
              </a:lnSpc>
              <a:buNone/>
            </a:pPr>
            <a:r>
              <a:rPr lang="en-US" sz="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Таджикская одежда выделяется яркими тканями, вышивкой и аккуратными узорами. В праздничные дни особенно заметны длинные платья, жилеты и декоративные орнаменты. Такой наряд подчёркивает уважение к красоте, традиции и семейному событию.
</a:t>
            </a:r>
            <a:endParaRPr lang="en-US" sz="754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узоров
</a:t>
            </a:r>
            <a:pPr algn="l" indent="0" marL="0">
              <a:lnSpc>
                <a:spcPct val="90000"/>
              </a:lnSpc>
              <a:buNone/>
            </a:pPr>
            <a:r>
              <a:rPr lang="en-US" sz="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часто повторяются цветы, листья и геометрические линии. Они украшают костюмы, пояса и детали быта, создавая ощущение праздничности. Узоры помогают увидеть, как в культуре соединяются мастерство, вкус и бережное отношение к наследию.
</a:t>
            </a:r>
            <a:endParaRPr lang="en-US" sz="754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музыки и традиционной одежды
</a:t>
            </a:r>
            <a:endParaRPr lang="en-US" sz="25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жизни в стране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Душанбе — это столица, где видны широкие проспекты, парки, музеи и оживлённые рынки. Город показывает современную сторону страны и соединяет административную жизнь с повседневным отдыхом и встречами.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сёлах важны сады, поля и соседская взаимопомощь. Здесь жизнь чаще связана с земледелием и семейным трудом, а привычки и обычаи передаются из поколения в поколение.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не соперничают, а дополняют друг друга. Один даёт административные, образовательные и культурные центры, другой — продукты, труд на земле и живую связь с природой.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государственного устройства
</a:t>
            </a:r>
            <a:endParaRPr lang="en-US" sz="2543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 — республика, поэтому важные государственные решения принимаются по установленным законам и правилам. Это помогает управлять страной и распределять обязанности между органами власти.
</a:t>
            </a:r>
            <a:endParaRPr lang="en-US" sz="1266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является главой государства и представляет страну. Парламент участвует в принятии законов, чтобы работа государства была организованной и понятной для граждан.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на 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органы действуют не только на уровне всей страны, но и в регионах. Это нужно для управления школами, дорогами, хозяйством и другими важными делами.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особенно важны понятия «закон», «гражданин» и «ответственность». Они помогают понимать свои права, уважать других людей и соблюдать общие правила.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знаниям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ступени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начинается в детском саду и продолжается в школе. Здесь дети учатся читать, считать, понимать историю своей страны и узнавать основы естественных наук.
</a:t>
            </a:r>
            <a:endParaRPr lang="en-US" sz="1329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знания, которые нужны каждый день: язык, математика, природоведение и навыки общения. Эти предметы помогают лучше понимать мир и готовиться к будущей профессии.
</a:t>
            </a:r>
            <a:endParaRPr lang="en-US" sz="1329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можно продолжить обучение в колледже или университете. Там получают более глубокие знания и выбирают направление, которое интересно и полезно для общества.
</a:t>
            </a:r>
            <a:endParaRPr lang="en-US" sz="1233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 с домом
</a:t>
            </a:r>
            <a:pPr algn="l" indent="0" marL="0">
              <a:lnSpc>
                <a:spcPct val="100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возможности школ в городе и селе могут отличаться. Но везде школа остаётся важным местом, где дети учатся, общаются и растут вместе.
</a:t>
            </a:r>
            <a:endParaRPr lang="en-US" sz="13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на основе общих сведений о сельском хозяйстве Таджикистана
</a:t>
            </a:r>
            <a:endParaRPr lang="en-US" sz="906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живёт сельское хозяйство
</a:t>
            </a:r>
            <a:endParaRPr lang="en-US" sz="25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особенно важно для долин, где хватает воды и тёплого солнца. Здесь выращивают разные культуры, которые кормят людей и поступают на рынки.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особенно важны фрукты, овощи и хлопок: они поддерживают местные рынки, переработку и сельскую занятость.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энергия и живые традиции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 дают стране мощный источник энергии. Гидроэнергетика помогает обеспечивать города и предприятия электричеством и остаётся одним из самых заметных природных ресурсов Таджикистана.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мастерство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сохраняют связь с традициями и семейным мастерством. Вышивка, ковры, керамика и резьба по дереву часто создаются вручную и ценятся за аккуратность и узоры.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рынка и дома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Изделия ремесленников можно увидеть на рынках и в качестве подарков для гостей. Они показывают, как народная культура живёт не только в музеях, но и в 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маршрута, которые запоминаются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для первого шага
</a:t>
            </a:r>
            <a:pPr algn="l" indent="0" marL="0">
              <a:lnSpc>
                <a:spcPct val="90000"/>
              </a:lnSpc>
              <a:buNone/>
            </a:pPr>
            <a:r>
              <a:rPr lang="en-US" sz="3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Душанбе удобно начать как знакомство со страной: здесь есть парки, музеи, рынки и современные улицы. Город показывает, как в Таджикистане сочетаются городская жизнь, история и гостеприимство.
</a:t>
            </a:r>
            <a:endParaRPr lang="en-US" sz="111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озеро
</a:t>
            </a:r>
            <a:pPr algn="l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Искандеркуль и Фанские горы привлекают тех, кто любит природу и высокие пейзажи. Озеро, скалы и горные тропы создают впечатление спокойствия и силы одновременно.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городов
</a:t>
            </a:r>
            <a:pPr algn="l" indent="0" marL="0">
              <a:lnSpc>
                <a:spcPct val="90000"/>
              </a:lnSpc>
              <a:buNone/>
            </a:pPr>
            <a:r>
              <a:rPr lang="en-US" sz="3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Пенджикент напоминает о древней истории региона и культуре городов Шёлкового пути. Здесь особенно заметно, как путешествие по Таджикистану соединяет прошлое, природу и красивые виды.
</a:t>
            </a:r>
            <a:endParaRPr lang="en-US" sz="1115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маршрута, которые запоминаются
</a:t>
            </a:r>
            <a:endParaRPr lang="en-US" sz="254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 легко запомнить через три опоры: Центральная Азия, Душанбе и Памир с крупными реками.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сведений о Таджикистане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главные факты
</a:t>
            </a:r>
            <a:endParaRPr lang="en-US" sz="2543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главные факты о Таджикистане перед викториной.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Таджикистан: природа, люди, традиции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Таджикистан запоминается как горная страна, где жизнь людей связана с водой, садами, традициями и древней историей. Его главное богатство — сочетание природы, труда и культуры.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2026-07-27T01:51:57Z</dcterms:created>
  <dcterms:modified xsi:type="dcterms:W3CDTF">2026-07-27T01:51:57Z</dcterms:modified>
</cp:coreProperties>
</file>