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город отличается от деревни: два типа расселения и два образа жизни
</a:t>
            </a:r>
            <a:endParaRPr lang="en-US" sz="2703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пространства, два уклада, разные возможности и разные ритмы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деревня: как география объясняет различия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показывает, где и почему живут люди, как устроены поселения и как территория влияет на образ жизни. В России большинство населения живёт в городах, но сельская местность остаётся важной частью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тип застройки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компактность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жители сосредоточены на небольшой площади, поэтому плотность населения обычно высока. Это создаёт насыщенную среду, где расстояния между домом, работой и услугами заметно сокращаются.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 чаще всего многоэтажная и квартальная. Земля используется экономно, а свободное пространство ограничено улицами, дворами, транспортными узлами и общественными территориями.
</a:t>
            </a:r>
            <a:endParaRPr lang="en-US" sz="928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дома стоят реже, а участки обычно больше. Между жилыми объектами сохраняются значительные расстояния, что делает пространство более открытым и менее плотным.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плотности и планировке определяет транспорт, бытовые маршруты и доступность коммуникаций. В городе всё ближе, но теснее; в деревне — просторнее, но удалённее.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городского населения отражает концентрацию рабочих мест, учреждений и транспортных связей в городах.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остаются главным центром расселения, тогда как сельская местность занимает меньшую долю населения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Росстата об уровне урбанизации в России, 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в 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облик города и деревни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плотная среда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пейзаж формируют многоэтажные дома, дороги, деловые центры и торговые пространства. Здесь почти каждое место включено в сложную систему движения, коммуникаций и постоянной человеческой активности.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 открытое пространство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ландшафт обычно строится вокруг частных домов, участков, хозяйственных построек и открытых территорий. Поля, луга и природные пространства остаются частью повседневного окружения.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среды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этими образами показывает, насколько по-разному человек организует пространство. В городе среда сильнее преобразована, а в деревне заметнее сохраняется связь с природным окружением.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различается набор и доступность основных услуг в городской и сельской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услуги расположены плотнее и доступны быстрее; в деревне часть потребностей закрывается только за пределами населённого пункта.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 городской и сельской инфраструктуре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инфраструктуры города и деревни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экономическая специализация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занятость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даёт широкий выбор профессий: от промышленности и строительства до управления, науки, образования и торговли. Поэтому рынок труда здесь разнообразнее и менее зависит от сезона.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теснее связана с растениеводством, животноводством и переработкой сельхозпродукции. Во многих местах важную роль сохраняют личные подсобные хозяйства и сезонные работы.
</a:t>
            </a:r>
            <a:endParaRPr lang="en-US" sz="1275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вакансий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легче сменить сферу деятельности, найти работу по специальности или выбрать карьерный рост. В сельской местности выбор обычно уже и сильнее зависит от местной экономики.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занятость заметнее связана с природой, погодой и территориальной специализацией. Это делает доходы и график работы более чувствительными к внешним обстоятельствам.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влияет на повседневный ритм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близости объектов, частоты поездок и зависимости от транспорта.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медицина как показатель доступности территории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насыщенность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обычно сосредоточено больше школ, колледжей, поликлиник и специализированных центров. Это сокращает время на дорогу и расширяет выбор образовательных и медицинских услуг.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ограниченность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учреждения встречаются реже, а их профиль часто уже. За частью услуг жителям приходится ехать в районный или областной центр, что увеличивает затраты времени.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образования и медицины — один из самых наглядных показателей территориального неравенства. Она напрямую влияет на повседневные возможности семьи и перспективы молодых людей.
</a:t>
            </a:r>
            <a:endParaRPr lang="en-US" sz="11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 не только число объектов, но и то, насколько быстро и удобно до них добраться.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выигрывает по всем направлениям; в деревне особенно заметны ограничения в транспорте, медицине и досуге.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сравнительная оценка городской и сельской доступности услуг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доступности ключевых услуг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пейзаж рядом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обычно возникает там, где естественный ландшафт остаётся частью повседневной жизни: рядом видны поля, леса, реки и открытые пространства. Здесь меньше шума, ниже транспортная нагрузка и заметнее сезонные изменения природы.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искусственно созданная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преобладают асфальт, плотная застройка, дороги и инженерные сети. Природные элементы тоже есть, но они чаще представлены парками, скверами и благоустроенными зонами отдыха, которые смягчают техногенный характер пространства.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природа ближе: как выглядят городская и сельская среда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связи, анонимность и общественный контроль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по соседству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люди чаще знают друг друга лично, поэтому новости распространяются быстро, а поведение заметнее для окружающих. Это усиливает общественный контроль и делает мнение соседей особенно значимым.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круг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контакты более разнообразны: сосед, одноклассник и коллега могут жить в разных районах и почти не пересекаться. Такая среда даёт больше свободы выбора и снижает постоянное наблюдение.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Горожанин чаще рассчитывает на приватность и анонимность, тогда как сельский житель живёт в более открытом сообществе. Поэтому нормы общения и допустимая дистанция между людьми заметно различаются.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поселениях сильнее действуют неформальные ожидания и традиции, а в городе — официальные правила и личная ответственность. Это меняет привычки, стиль общения и представление о «своём» пространстве.
</a:t>
            </a:r>
            <a:endParaRPr lang="en-US" sz="9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сильные стороны города и деревни распределены по-разному: один тип среды выигрывает в возможностях, другой — в спокойствии и природном окружении.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сильнее в занятости и доступе к услугам, а деревня — в экологичности и спокойствии; выбор зависит от приоритетов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городской и сельской среде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городской и сельской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именно городская среда чаще задаёт стандарты повседневных расходов: жильё, транспорт, питание и платные услуги обычно оказываются дороже, чем в сельской местности.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75,5%
</a:t>
            </a:r>
            <a:endParaRPr lang="en-US" sz="8231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России живёт в городах.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Росстат: оценка уровня урбанизации в 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 из деревни в город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факторов, связанных с работой, услугами и возможностями для учёбы и карьеры.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условная: она показывает не точные измерения, а сравнительную значимость факторов для выбора между двумя типами поселений.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выигрывает там, где важны работа, учёба и услуги; деревня — там, где ценятся простор, тишина и экологичность.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 различиях городской и сельской среды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выбора места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сокращают различия между городом и деревней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широкополосного доступа и мобильной связи сделало возможными онлайн-обучение, электронную почту, видеосвязь и быстрый обмен информацией даже вдали от крупных центров.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сервисов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Маркетплейсы, доставка, банковские приложения и государственные услуги в электронном виде снизили зависимость от физической близости к магазинам, офисам и учреждениям.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Онлайн-работа и гибкие форматы занятости позволили части людей жить вне города, сохраняя связь с работодателем и используя преимущества более спокойной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 в культуре и образах повседневности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культурных образах город часто связан с карьерой, скоростью, выбором и постоянным изменением. Он воспринимается как пространство, где важны инициатива, мобильность и способность быстро адаптироваться.
</a:t>
            </a:r>
            <a:endParaRPr lang="en-US" sz="768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 устойчивость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нередко изображается как мир традиций, семейной памяти и более спокойного течения времени. Такой образ подчёркивает устойчивый уклад и близость к природному ритму.
</a:t>
            </a:r>
            <a:endParaRPr lang="en-US" sz="896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кино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режиссёры используют контраст города и деревни, чтобы показать разницу ценностей, жизненных целей и отношения человека к обществу, труду и личной свободе.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символика
</a:t>
            </a:r>
            <a:pPr algn="ctr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изобразительном искусстве сельский пейзаж часто передаёт гармонию и простор, а городской — плотность, энергию и насыщенность событий. Эти образы формируют устойчивые культурные ассоциации.
</a:t>
            </a:r>
            <a:endParaRPr lang="en-US" sz="7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обобщает различия между двумя типами расселения и показывает, что они по-разному организуют пространство и повседневную жизнь.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концентрирует людей, функции и сервисы, а деревня сохраняет связь с природой и более спокойный уклад.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 города и деревни по главным признакам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разные функции — разные условия жизни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 не соперничают, а выполняют разные задачи в расселении людей. Один даёт концентрацию возможностей, другой — простор, природную среду и устойчивые местные связи.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2026-06-03T04:50:45Z</dcterms:created>
  <dcterms:modified xsi:type="dcterms:W3CDTF">2026-06-03T04:50:45Z</dcterms:modified>
</cp:coreProperties>
</file>