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умножение по разрядам и научимся проверять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многозначных чисел на однозначное число и круглые десятки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встречаются в покупках, подсчёте шагов, страниц, мест и баллов. Они помогают быстро находить общий результат, если одинаковая величина повторяется несколько раз.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такие вычисления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число можно представить как сумму разрядных слагаемых: единиц, десятков, сотен, тысяч. Например, 347 = 300 + 40 + 7.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разложение показывает, какое значение имеет каждая цифра. Это особенно важно, когда число умножают, чтобы не потерять ни один разряд.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записано в разложенном виде, легче выполнить умножение по частям и затем сложить результаты без лишних ошибок.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многозначного числа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этом свойстве основан способ вычисления многозначных чисел. Оно помогает понять, почему письменный алгоритм даёт верный результат, а не просто запоминается как правило.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умножить не целиком, а по разрядным частям. Затем все полученные произведения складывают. Этот приём удобен для устного счёта и для проверки.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числа даёт своё произведение, а затем все результаты складываются.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частичных произведений совпадает с итогом: 600 + 120 + 15 = 735.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учебному примеру 245 × 3.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разложения получается ответ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 раскладывают по разрядам, чтобы умножить каждую часть отдельно. Так легче контролировать вычисления и понимать смысл каждого шага.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многозначного числа на однозначное число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частичных произведений их складывают. Например, 326 × 4 = 1200 + 80 + 24 = 1304.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полезен и для устного счёта, и для самопроверки. Он показывает, как связаны таблица умножения и разрядный состав числа.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записывают так, чтобы разряды были выровнены по правому краю. Это помогает не перепутать единицы, десятки и сотни.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единицы, затем переходят к десяткам и более старшим разрядам. Каждый результат записывают в нужное место.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умножении получается число больше 9, десяток переносят в следующий разряд. Перенос нельзя пропускать, иначе ответ изменится.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быстро проверить результат разложением по разрядам или прикидкой. Это помогает заметить ошибку до того, как она останется незамеченной.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умножение столбиком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на однозначное число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вычислении в столбик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разложение числа, частичные произведения и итоговый ответ для нескольких примеров.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внутри числа сохраняет разрядную структуру, а каждый пример подтверждает правило поразрядного умножения.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для 6 класса.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на однозначное число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844" y="1642900"/>
            <a:ext cx="145575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 нулями внутри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сохраняет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внутри числа не прибавляет значения, но показывает, что в этом разряде нет единиц, десятков или сотен. Благодаря этому запись ответа остаётся точной и понятной.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нуля помогает не перепутать соседние разряды, особенно в письменном вычислении. Если его случайно убрать, ответ может стать неверным даже при правильных частичных произведениях.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пропускайте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числа вроде 304 × 6 важно учитывать все части: 300 × 6, 0 × 6 и 4 × 6. Тогда разряды не смешиваются, а результат записывается правильно.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множитель, тем больше одинаковых слагаемых содержит произведение. Это удобно видеть на одном и том же числе 120.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растёт пропорционально множителю: при удвоении, учетверении и дальнейшем увеличении число увеличивается соответственно.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правилу умножения; примеры для наглядного сравнения.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результат при увеличении множителя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десятки — это числа 10, 20, 30, 40 и так далее. Они заканчиваются на ноль, поэтому при умножении удобно сначала работать с числом десятков, а потом учитывать ноль в ответе.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 × 30 можно рассматривать как 7 × 3, а затем увеличить результат в 10 раз. Такой приём помогает быстро считать и понимать, почему ответ получается с нулём в конце.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основан на знании таблицы умножения и свойствах десятичной записи. Он особенно полезен, когда нужно вычислить произведение устно, без подробной записи в столбик.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круглые десятки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 умножении на 10 появляется ноль
</a:t>
            </a:r>
            <a:endParaRPr lang="en-US" sz="2025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как будто сдвигается на шаг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умножают на 10, каждая его цифра занимает место на один разряд левее. Поэтому 47 превращается в 470, а 125 — в 1250. Ноль в конце показывает, что единиц теперь стало в десять раз больше.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 и для 20, 30, 40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на число десятков: 36 × 70 удобно свести к 36 × 7. Потом результат увеличивают в 10 раз, и в записи появляется ноль. Так строится и умножение на любые круглые десятки.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получить правильный ответ, но и сохранить его форму. Если забыть про ноль, 36 × 10 можно случайно записать как 36, хотя верно 360. Именно поэтому при умножении на 10 всегда проверяют разрядную запись.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умножать на круглые десятки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умножения на число десятков к увеличению результата в 10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однозначное число число раскладывают по разрядам и находят частичные произведения. Это позволяет увидеть, как каждая цифра влияет на итог, и не потерять перенос при вычислении.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круглые десятки сначала используют обычное умножение на число десятков, а затем добавляют ноль. Здесь важно помнить, что результат становится в десять раз больше, а не просто меняется запись.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опираются на таблицу умножения, но решают разные задачи. Первый учит аккуратному счёту по разрядам, второй — быстро использовать связь с умножением на 10.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умножения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не из-за самого умножения, а из-за невнимательной записи. Особенно это заметно в столбике и при числах с нулями.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ошибки одинаково опасны: каждая может изменить ответ целиком. Аккуратная запись и проверка помогают их быстро обнаружить.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408 × 6 и 235 × 40; обобщение типичных ошибок при вычислениях.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умножении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быстро оценить, насколько реалистичен полученный результат, если число округлить до удобного значения.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даёт близкое значение и помогает заметить грубую ошибку. Если точный ответ сильно отличается от оценки, вычисление стоит перепроверить.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чисел для устной проверки результата.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точного ответа и прикидки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32169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умножение в 6 классе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каждом наборе по 24 тетради и нужно купить 3 таких набора, удобно быстро найти общее количество. Такие задачи тренируют умение считать одинаковые группы.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маршрут повторяется несколько раз, например 36 шагов по 8 раз, умножение показывает общий путь. Так математика становится связанной с движением и измерениями.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подсчёте мест в ряду, билетов в нескольких секторах или учащихся в нескольких классах часто нужно умножать многозначные числа. Это помогает не считать по одному предмету.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 упаковки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конфет, карандашей, коробок и пачек важно знать, сколько всего предметов получится в нескольких одинаковых упаковках. Умножение делает такие расчёты быстрыми и точными.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 удобно представить как сумму разрядов. Тогда становится ясно, откуда берутся частичные произведения и почему нули и переносы нельзя игнорировать.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 и прикидка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умножение упорядочивает вычисления, а прикидка показывает, правдоподобен ли ответ. Вместе эти способы делают решение более надёжным и помогают находить ошибки быстро.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помогает понять смысл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многозначных чисел становится понятным, если опираться на разряды, таблицу умножения и аккуратную запись. Тогда ответ легче получить, проверить и объяснить.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2026-05-24T17:09:28Z</dcterms:created>
  <dcterms:modified xsi:type="dcterms:W3CDTF">2026-05-24T17:09:28Z</dcterms:modified>
</cp:coreProperties>
</file>