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несколькими придаточными: строение, виды и 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структуру, связи и знаки препинания в сложных предложениях.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текстах, заданиях ОГЭ и письменных работах. Они помогают точно выражать время, причину, условие и признак, а также учат видеть грамматические основы и объяснять пунктуацию.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такие предложения в 9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СПП с несколькими придаточными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основное сообщение предложения и служит опорой для зависимых частей. Именно от неё задают вопросы к придаточным и определяют смысловые отношения между частями.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придаточных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СПП может быть два, три и больше придаточных. Каждое из них уточняет или дополняет главную часть, поэтому предложение становится более точным и выразительным.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могут отвечать на вопросы что? когда? почему? при каком условии? какой? где? Ответ зависит от того, какую именно информацию нужно добавить к главной части.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подчинительными союзами и союзными словами: что, чтобы, когда, потому что, если, который, где, куда, хотя. Они помогают увидеть границы придаточных и правильно поставить запятые.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становится наглядным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превращает длинное СПП в понятную модель. На ней сразу видно, где находится главная часть, где начинаются придаточные и в каких местах нужны запятые. Это особенно удобно при разборе сложных школьных примеров.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можно отметить грамматические основы, номера придаточных и союзные средства. Скобки, стрелки и разный цвет частей делают структуру заметной с первого взгляда. Так легче понять, как связаны между собой все элементы предложения.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 как способ увидеть его строение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определяется тип подчинения придаточных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основы → вопросы → связи → вид подчинения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262104"/>
            <a:ext cx="4328400" cy="1037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тип связи в предложении с несколькими придаточными и не путать количество частей с характером их 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подчинения определяется отношением частей, а не числом придаточных.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языка, 9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подчинения придаточных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подчинение придаточных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придаточных относятся к одному слову в главной части и отвечают на один вопрос. Они добавляют одинаковый смысловой компонент и не образуют цепочку зависимости.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придаточное связано напрямую с главной частью. Поэтому между ними нет ступеней подчинения: оба объясняют или уточняют одно и то же сообщение по-разному.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понял, что урок важен и что работа требует внимания» оба придаточных зависят от сказуемого понял и раскрывают одно содержание.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подчинение придаточных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придаточное опирается на главную часть и уточняет её содержание. Оно задаёт направление для дальнейшего разбора, потому что становится ближайшей опорой для следующего придаточного.
</a:t>
            </a:r>
            <a:endParaRPr lang="en-US" sz="1220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ступень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придаточное зависит уже не от главной части, а от первого придаточного. Из-за этого смысл раскрывается поэтапно, как цепочка дополнительных уточнений.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 далее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придаточных больше, каждый следующий элемент присоединяется к предыдущему уровню. Важно не искать сразу связь с главным предложением, а определять ближайшее слово или часть.
</a:t>
            </a:r>
            <a:endParaRPr lang="en-US" sz="1308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приём — задавать вопрос по очереди от одной части к другой. Тогда легко увидеть, где заканчивается один уровень зависимости и начинается следующий.
</a:t>
            </a:r>
            <a:endParaRPr lang="en-US" sz="13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подчинение придаточных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могут относиться к разным словам или к разным смысловым центрам главной части. Поэтому каждое из них нужно рассматривать отдельно, не смешивая вопросы и связи.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придаточное может обозначать время, другое — причину, третье — признак предмета. Такая разница особенно заметна, когда в предложении несколько самостоятельных смысловых линий.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каждому придаточному задают свой вопрос. Это помогает быстро увидеть, что части не образуют цепочку, а дополняют главное предложение с разных сторон.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придаточные отвечают на разные вопросы и не зависят друг от друга, перед нами параллельное подчинение. Такой способ связи часто встречается в учебных и художественных 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помогает заметить, какие типы придаточных особенно важны в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средства связи для сообщения, времени, условия и признака, поэтому их важно узнавать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СПП с несколькими придаточными, 9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союзные средства чаще всего встречаются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проверки помогают не пропустить ни одну смысловую границу в сложном предложении.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увидеть границы главной части, первого придаточного и последующих зависимых частей, чтобы запятые отделяли каждую смысловую 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постановки запятых в сложноподчинённом предложении; школьный курс русского языка, 9 класс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где чаще всего возникают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придаточные идут одно за другим, легко потерять ближайшую опору для вопроса. Из-за этого школьники путают уровни зависимости и неверно отмечают границы частей.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длинном предложении одна запятая может остаться незамеченной, особенно если рядом стоят несколько союзов. Тогда нарушается отделение придаточных и становится трудно восстановить структуру.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и последовательное подчинение часто выглядят похоже, но проверяются по-разному. Ошибка возникает, если не сравнить вопросы к придаточным и не определить, к чему относится каждое из них.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принять часть предложения за придаточное слишком рано или слишком поздно, весь разбор смещается. Поэтому сначала выделяют грамматические основы, а уже потом отмечают смысловые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быстро связать союзное средство с типом придаточного и проверить логичность синтаксического разбора.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одно и то же предложение может включать разные типы придаточных; именно союз помогает определить их роль в структуре.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«СПП с несколькими придаточными»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СПП с несколькими придаточными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по частям на схеме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схеме находят главную часть и её грамматическую основу. Это центр предложения, от которого затем строятся вопросы к зависимым частям и определяется общий смысл.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придаточное помечают номером, вопросом и союзом или союзным словом. Такой способ показывает, что именно уточняет часть и к чему она относится в 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особенно важна, если одно придаточное зависит от другого. Тогда схема помогает увидеть не только связь с главной частью, но и внутреннюю цепочку подчинения.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СПП с несколькими придаточными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сложного предложения на уроке русского языка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относительную заметность ошибок на уроках: они чаще связаны с анализом структуры, чем с запоминанием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предложение, тем важнее пошаговый разбор: сначала основы и связи, затем пунктуация и схема.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СПП; условная шкала для визуализации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синтаксическом разборе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492106"/>
            <a:ext cx="274200" cy="24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504293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СПП с несколькими придаточными от похожих конструкций
</a:t>
            </a:r>
            <a:endParaRPr lang="en-US" sz="2938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предложении есть главная часть и минимум два зависимых фрагмента с собственными грамматическими основами. Это сразу отличает его от простого предложения с однородными членами.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не равноправно, как в сложносочинённом предложении, а через зависимость: одно сообщение уточняет, объясняет или дополняет другое.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части к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одному фрагменту можно задать вопрос от другой части, перед нами придаточное. Такой приём помогает быстро увидеть, где главная часть, а где зависимые.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 9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видеть грамматические основы и смысловые связи, поэтому лучше понимает устройство сложных предложений в учебных текстах.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выполнении заданий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точно определять вид связи, ставить запятые и объяснять пунктуацию в заданиях по синтаксическому анализу.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и изложении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Грамотный разбор делает письменную речь более точной: легче строить сложные фразы и избегать ошибок в оформлении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правильного разбора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основы найдены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анализе перечислены все грамматические основы, поэтому видно, сколько частей содержит предложение и где начинается каждая из них.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совпадает с 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должна отражать реальное строение предложения, а запятые — совпадать с его границами и смысловыми отношениями между частями.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названы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придаточного указан вопрос, союз или союзное слово, а также вид подчинения. Это показывает, как именно части связаны между собой.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можно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схеме легко восстановить предложение и объяснить каждую запятую, значит, анализ выполнен верно и без пропусков.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несколькими придаточными: главное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такие предложения, нужно видеть основы, задавать точные вопросы и понимать тип подчинения. Тогда запятые, схема и смысл частей складываются в понятную систему.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2026-05-29T06:58:36Z</dcterms:created>
  <dcterms:modified xsi:type="dcterms:W3CDTF">2026-05-29T06:58:36Z</dcterms:modified>
</cp:coreProperties>
</file>