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1 000: большой мир счёта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сравнивать и раскладывать числа по разрядам.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1 000 помогают считать тетради, книги, шаги и баллы, быстро сравнивать количества и находить число в ряду. А ещё они учат аккуратной записи цифрами и словами.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числа нужны каждый день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чисел встречаются в пределах от 1 до 1 000: однозначные, двузначные и трёхзначные.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«Числа от 1 до 1 000»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этом диапазоне удобно делить на три группы. Это помогает быстрее понимать их запись и место в числовом ряду.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число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показывают, сколько отдельных предметов мы считаем. Например, в числе 7 есть только семь единиц, без десятков и сотен.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сотни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сотни помогают записывать большие числа короче. В 34 есть 3 десятка и 4 единицы, а в 208 — 2 сотни и 8 единиц.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трёхзначное число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чтения: сначала сотни, затем десятки, потом единицы.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7931" y="2447589"/>
            <a:ext cx="301388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 до 1 000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ряду идут одно за другим. После 8 идёт 9, после 99 — 100, а после 999 — 1 000. Так легче не сбиться при счёте.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пропусков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 есть сосед слева и сосед справа. Они отличаются на 1, поэтому 250 стоит между 249 и 251. Всё очень дружелюбно и точно.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соседей, легко проверить ответ и найти нужное число. Если известно, что число больше на 1 или меньше на 1, его место определяется сразу.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ряду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двигаться вперёд без путаницы. Можно считать по одному, проверять себя и быстро находить пропущенное число, как по дорожке из кирпичиков.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счёте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 переходит от 9 к 10, от 99 к 100 или от 999 к 1 000, меняется разряд. Это важные ступеньки большого счёта.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новым разрядам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сотни. Если они одинаковые, смотрят на десятки, а потом на единицы. Так легко понять, какое число больше, даже если записей много.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используют знаки &lt;, &gt; и =. Например, 345 меньше 378, потому что 4 десятка меньше, чем 7 десятков. Знак словно маленький ротик, который «смотрит» на большее число.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десятками удобно, когда предметы собраны в группы. Тогда вместо длинного счёта по одному мы быстро называем 10, 20, 30 и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100 содержится десять десятков. Это помогает понять, как устроены большие числа, и не запутаться, если в коробке лежат десятки одинаковых предметов.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для карандашей, яблок, наклеек и других вещей, которые легко объединить в ровные группы. Счёт идёт быстрее, а голова отдыхает.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сотнями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помогают считать крупные группы предметов. Вместо длинного перечисления по одному мы говорим 100, 200, 300 и так быстрее понимаем объём счёта.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количества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1 000 содержится десять сотен. Это показывает, что тысяча — уже очень большое число, когда единиц и десятков становится слишком много.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сотен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сотнями делает запись короче и понятнее. Он особенно полезен там, где предметов много и считать каждый отдельно было бы слишком долго.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Сотнями удобно измерять запасы, результаты и крупные группы объектов. Такой способ помогает быстро оценить количество и не теряться в длинном счёте.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собирается как конструктор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трёхзначное число можно разобрать на сотни, десятки и единицы. Например, 673 состоит из 600, 70 и 3. Такое разложение похоже на сборку конструктора: каждая деталь на своём месте, и число сразу становится понятнее.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нули тоже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числе не хватает десятков или единиц, но нули всё равно нужны. В записи 500 они сохраняют нужные разряды и не дают числу «потерять» свой вид. Благодаря этому легко увидеть, что здесь именно пять сотен, а не что-то другое.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число на части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 к цифрам: собираем число по разрядам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сотни, затем десятки и единицы; нули сохраняют разряд в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жизни школьника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уроков числа подсказывают, какой сейчас урок и когда звонок. Без них легко перепутать математику с музыкой и прийти не туда.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страниц помогают быстро открыть нужное место в учебнике или книге. Это маленькие помощники, которые не дают потеряться в тексте и экономят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числа нужны, чтобы считать шаги, баллы, наклейки и результаты игр. Так легче сравнивать, у кого больше, и честно проверять счёт.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дневнике, на линейке или в задании число помогает сразу найти нужную информацию. Оно работает как указатель: коротко, понятно и очень полезно.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окружающего мира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может быть 236 книг, а в коробке — 48 фломастеров. Трёхзначные и двузначные числа удобно показывают, сколько предметов есть, без длинного перечисления по одному.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спортивном зале может лежать 120 мячей для игр, и это уже серьёзный счёт. Такие примеры показывают, что числа до 1 000 нужны не только в задачах, но и вокруг нас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999 → 1 000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числа начинается новая тысяча и заканчивается ряд трёхзначных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до 1 000
</a:t>
            </a:r>
            <a:endParaRPr lang="en-US" sz="4472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— заметная граница: в ней уже одна единица и три нуля. Для счёта это как большой финиш и одновременно новый старт.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похожие числа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цифра или один ноль меняют значение числа, поэтому важно смотреть на каждый разряд.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числа в ряду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Предыдущее число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любым числом стоит его сосед слева. Если число 250, то предыдущее — 249, и разница между ними всегда равна 1.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число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занимает своё точное место в числовом ряду. Оно помогает не пропускать шаги при счёте и легко проверять ответы в заданиях.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число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идёт сосед справа. Для 250 это 251, а значит, числовой ряд движется спокойно и без сюрпризов, как аккуратная лестница.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и его разные записи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 можно собрать по-разному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120 можно представить как 100 + 20, если сначала взять одну сотню и два десятка. А можно увидеть его как 60 + 60. Сумма остаётся той же, а способ разложения меняется.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 конструктор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похоже на игру с кубиками: части можно менять местами и перекладывать, если итог не меняется. Поэтому одно и то же число иногда выглядит по-разному, но всё равно остаётся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помогают решать задачи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узнать, сколько предметов всего, числа складывают. Например, карандаши и ручки можно собрать в один общий счёт и не запутаться в количестве.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надо найти разницу, числа сравнивают и вычитают. Так легко понять, чего больше, чего меньше и на сколько именно, без угадывания.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проверять ответ по условию. Если в задаче сказано про 250 и 130 предметов, итог должен соответствовать каждому числу, а не только красивому результату.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 темы про числа до 1 000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 числами, важно помнить разряды, порядок, сравнение, разложение и запись.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разряды, порядок и состав числа уже не пугают. С ними легко читать, записывать и сравнивать числа, а тысяча становится не страшной вершиной, а удобной следующей ступенькой.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1 000 — это уверенный старт для большого счёта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2026-05-24T11:54:40Z</dcterms:created>
  <dcterms:modified xsi:type="dcterms:W3CDTF">2026-05-24T11:54:40Z</dcterms:modified>
</cp:coreProperties>
</file>