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" y="2782181"/>
            <a:ext cx="9144000" cy="23574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49250" y="36623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2372805" y="1820242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декабрь приходит с морозом, тишиной и ожиданием чуда.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505850" y="760708"/>
            <a:ext cx="6132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Декабрь в стихах Самуила Маршака
</a:t>
            </a:r>
            <a:endParaRPr lang="en-US" sz="271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53776" y="0"/>
            <a:ext cx="508824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356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Поэт, который умел говорить с детьми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3947700"/>
            <a:ext cx="35682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Самуил Маршак писал просто и точно, поэтому его стихи легко читать, запоминать и любить. Он особенно хорошо умел рассказывать детям о природе, временах года, праздниках и обычной школьной жизни.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3960" y="0"/>
            <a:ext cx="500788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362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настоящей зимы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668700"/>
            <a:ext cx="35682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Холод, снег и короткий день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декабрь показан как время, когда зима уже полностью вступает в свои права. Становится холодно, день укорачивается, а снег меняет привычный вид улиц.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3912720"/>
            <a:ext cx="35682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Ожидание праздника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Маршак соединяет зимнюю картину с радостным ожиданием Нового года. Поэтому месяц запоминается не только морозом, но и праздничным настроением, которое особенно близко детям.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зимние картины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читателем возникают снежные сугробы и морозный воздух, которые сразу делают пейзаж настоящим зимним. Эти детали помогают увидеть декабрь как белый и чистый месяц.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1992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улица и иней на окнах создают ощущение покоя. Кажется, что город на мгновение замер, а зима аккуратно разрисовала всё вокруг.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284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Маршак выбирает точные и ясные слова, поэтому картину легко представить. Даже тот, кто смотрит в окно, почти сразу узнаёт знакомую декабрьскую погоду.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53776" y="0"/>
            <a:ext cx="508824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356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стихотворения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475800" y="4106700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чувствуется весёлое ожидание каникул, ёлки и подарков. От этого декабрь кажется не только холодным, но и очень добрым месяцем.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75800" y="3206075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 у Маршака не пугает, а радует. Она выглядит красивой, светлой и немного сказочной, будто каждый снежный день готовит маленький сюрприз.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5350" y="1845400"/>
            <a:ext cx="194700" cy="194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554650" y="1845400"/>
            <a:ext cx="194700" cy="194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64906" y="1845400"/>
            <a:ext cx="121688" cy="1947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799650" y="1854617"/>
            <a:ext cx="198300" cy="176267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Маршак делает стихотворение лёгким
</a:t>
            </a:r>
            <a:endParaRPr lang="en-US" sz="2412" dirty="0"/>
          </a:p>
        </p:txBody>
      </p:sp>
      <p:sp>
        <p:nvSpPr>
          <p:cNvPr id="14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5" name="Text 2"/>
          <p:cNvSpPr txBox="1"/>
          <p:nvPr/>
        </p:nvSpPr>
        <p:spPr>
          <a:xfrm>
            <a:off x="473550" y="2225750"/>
            <a:ext cx="1885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строки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Строки у Маршака недлинные, поэтому их удобно читать вслух. Ребёнок не теряется и спокойно следит за каждой строчкой.
</a:t>
            </a:r>
            <a:endParaRPr lang="en-US" sz="1000" dirty="0"/>
          </a:p>
        </p:txBody>
      </p:sp>
      <p:sp>
        <p:nvSpPr>
          <p:cNvPr id="16" name="Text 3"/>
          <p:cNvSpPr txBox="1"/>
          <p:nvPr/>
        </p:nvSpPr>
        <p:spPr>
          <a:xfrm>
            <a:off x="2552850" y="2225750"/>
            <a:ext cx="1885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Звонкая рифма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Рифмы делают текст похожим на песенку. Из-за этого стихотворение звучит мягко, ритмично и быстро запоминается.
</a:t>
            </a:r>
            <a:endParaRPr lang="en-US" sz="1000" dirty="0"/>
          </a:p>
        </p:txBody>
      </p:sp>
      <p:sp>
        <p:nvSpPr>
          <p:cNvPr id="17" name="Text 4"/>
          <p:cNvSpPr txBox="1"/>
          <p:nvPr/>
        </p:nvSpPr>
        <p:spPr>
          <a:xfrm>
            <a:off x="4626600" y="2225750"/>
            <a:ext cx="19851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использует знакомую лексику, без сложных выражений. Поэтому даже младшему школьнику легко понять, о чём идёт речь.
</a:t>
            </a:r>
            <a:endParaRPr lang="en-US" sz="1000" dirty="0"/>
          </a:p>
        </p:txBody>
      </p:sp>
      <p:sp>
        <p:nvSpPr>
          <p:cNvPr id="18" name="Text 5"/>
          <p:cNvSpPr txBox="1"/>
          <p:nvPr/>
        </p:nvSpPr>
        <p:spPr>
          <a:xfrm>
            <a:off x="6799650" y="2225750"/>
            <a:ext cx="19851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учить наизусть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и повторяющееся звучание помогают помнить текст. Такое стихотворение легко пересказать, выучить и читать выразительно.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3960" y="0"/>
            <a:ext cx="500788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362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оживает природа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475800" y="4106700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таким образам декабрь становится похожим на сказку. Природа уже не просто фон, а важный герой зимней картины, который создаёт настроение.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475800" y="3206075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природа словно умеет двигаться и действовать сама. Ветер гуляет, снег ложится на землю, а мороз будто рисует узоры на стекле.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5725" y="1678705"/>
            <a:ext cx="198300" cy="1586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21431" y="3418649"/>
            <a:ext cx="121688" cy="194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29894" y="1588838"/>
            <a:ext cx="170363" cy="1947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55725" y="3161517"/>
            <a:ext cx="198300" cy="176267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декабря в тексте
</a:t>
            </a:r>
            <a:endParaRPr lang="en-US" sz="2412" dirty="0"/>
          </a:p>
        </p:txBody>
      </p:sp>
      <p:sp>
        <p:nvSpPr>
          <p:cNvPr id="13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4" name="Text 2"/>
          <p:cNvSpPr txBox="1"/>
          <p:nvPr/>
        </p:nvSpPr>
        <p:spPr>
          <a:xfrm>
            <a:off x="1225350" y="1484350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сумерки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быстро становится коротким, и вечер приходит раньше обычного. Это одна из самых заметных примет декабря.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5352750" y="3242313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Тихие улицы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Улицы становятся спокойнее, и слышно, как зима постепенно заполняет пространство. Эта тишина тоже важная примета месяца.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5285550" y="1412513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Снегопад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меняет улицы и дворы, делая их белыми и тихими. Именно так чаще всего начинается настоящая зима.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1225350" y="2975975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Холодные окна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окнах появляется зимний след, а стекло словно напоминает о морозе. Такая деталь легко узнаётся в декабрьские дни.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53776" y="0"/>
            <a:ext cx="508824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356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стихотворение легко читать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475800" y="4106700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Чёткий ритм помогает читать без спешки и не сбиваться. Поэтому текст хорошо подходит для урока литературного чтения во втором классе.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75800" y="3206075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нет длинных рассуждений и сложных слов. Оно сразу показывает ясные зимние картинки, которые ребёнок легко представляет и понимает.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декабря к празднику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500250" y="1440902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зимние дни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Декабрь начинается с холода, снега и короткого света дня. Природа сразу напоминает: зима пришла всерьёз.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218150" y="2790934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 Новому году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в стихотворении появляется ощущение праздника. Люди ждут ёлку, огни, подарки и радостные дела.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6166291" y="1440902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Праздничное ожидание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декабря звучит особенно тепло. Даже морозный месяц в стихах Маршака становится временем надежды и доброго волнения.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0" y="2355119"/>
            <a:ext cx="9144000" cy="278606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6040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 зимы в стихотворении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1140967"/>
            <a:ext cx="37749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Скрип снега и шорох ветра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слышится скрип снега под ногами и легкий шорох ветра. Эти звуки делают зимнюю улицу живой и настоящей. Декабрь не просто виден, а будто слышен.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099100" y="1140967"/>
            <a:ext cx="37749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зимний покой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 движением появляется тишина, и это особенно заметно в зимнем пейзаже. Спокойный покой помогает почувствовать морозный воздух и ожидание праздника. Так зима становится и тихой, и выразительной.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стихотворение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62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Замечать красоту в обычных зимних днях: снег, иней, короткий день и мороз становятся частью интересной картины, если смотреть внимательно.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2455316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Наблюдать за природой и сравнивать поэтический образ с тем, что можно увидеть за окном в декабре. Это развивает внимательность и память.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640569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Любить чтение и поэзию, потому что короткие и ясные строки легко понимать, читать вслух и пересказывать без лишнего труда.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0" name="Text 5"/>
          <p:cNvSpPr txBox="1"/>
          <p:nvPr/>
        </p:nvSpPr>
        <p:spPr>
          <a:xfrm>
            <a:off x="6825836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Чувствовать радость ожидания праздника: зима в стихотворении не мрачная, а светлая, добрая и полная надежды на новогоднее чудо.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600" y="987838"/>
            <a:ext cx="4742400" cy="12411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31600" y="2309623"/>
            <a:ext cx="4742400" cy="12411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31600" y="3631406"/>
            <a:ext cx="4742400" cy="124117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зима живет в русской литературе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134900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снег как знак красоты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русской литературе зима часто появляется как время, когда мир становится чище и тише. Белый снег, морозный воздух и прозрачный свет помогают создать красивый образ природы. Читатель словно видит знакомый двор, который вдруг стал сказочным и очень спокойным.
</a:t>
            </a:r>
            <a:endParaRPr lang="en-US" sz="1048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2456688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среди холода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Зимние произведения нередко рассказывают не только о морозе, но и о радости. Новый год, елка, огни и домашнее тепло делают этот сезон особенно любимым. Поэтому зима в книгах часто похожа на ожидание доброго события, а не только на холодную погоду.
</a:t>
            </a:r>
            <a:endParaRPr lang="en-US" sz="1048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3778475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Маршак и детский взгляд
</a:t>
            </a:r>
            <a:pPr algn="l" indent="0" marL="0">
              <a:lnSpc>
                <a:spcPct val="115000"/>
              </a:lnSpc>
              <a:buNone/>
            </a:pPr>
            <a:r>
              <a:rPr lang="en-US" sz="6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Самуил Маршак продолжает литературную традицию, но говорит о зиме просто и понятно. Его строки легко представить младшему школьнику: снег, тишина, сумерки, праздничное ожидание. Благодаря этому стихотворение становится близким, как личное впечатление из собственной прогулки.
</a:t>
            </a:r>
            <a:endParaRPr lang="en-US" sz="101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 стихотворении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211925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Маршак показывает декабрь через ясные зимние детали, поэтому месяц кажется живым, холодным и красивым одновременно. Картина природы сразу возникает в воображении.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212600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важны легкий ритм и простые слова. Они помогают читать текст без труда, чувствовать его музыкальность и запоминать почти наизусть.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13275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соединяет зимнее спокойствие и радость ожидания праздника. Поэтому декабрь у поэта звучит не уныло, а светло и по-доброму торжественно.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3960" y="0"/>
            <a:ext cx="500788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362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рисуют зиму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668700"/>
            <a:ext cx="35682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Снежные и морозные детали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 снегe, морозе и инеe создают перед глазами белую зимнюю картину. Каждая деталь помогает представить декабрь как месяц, в котором всё вокруг становится чище и холоднее.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3912720"/>
            <a:ext cx="35682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 и холодный свет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Тишина, ветер и сумерки делают пейзаж особенно выразительным. Благодаря этим словам стихотворение звучит цельно и спокойно, словно зимний вечер, который постепенно накрывает улицу.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77675" y="3883575"/>
            <a:ext cx="3898500" cy="8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 нём особенно заметны ранние сумерки, мороз и ожидание праздника. Источник: календарный год.
</a:t>
            </a:r>
            <a:endParaRPr lang="en-US" sz="922" dirty="0"/>
          </a:p>
        </p:txBody>
      </p:sp>
      <p:sp>
        <p:nvSpPr>
          <p:cNvPr id="5" name="Text 1"/>
          <p:cNvSpPr txBox="1"/>
          <p:nvPr/>
        </p:nvSpPr>
        <p:spPr>
          <a:xfrm>
            <a:off x="952725" y="30666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Календарный год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605475" y="66127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605475" y="2044425"/>
            <a:ext cx="4372200" cy="9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последний месяц календарного года.
</a:t>
            </a:r>
            <a:endParaRPr lang="en-US" sz="2400" dirty="0"/>
          </a:p>
        </p:txBody>
      </p:sp>
      <p:sp>
        <p:nvSpPr>
          <p:cNvPr id="8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53776" y="0"/>
            <a:ext cx="508824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356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Декабрь глазами ребенка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475800" y="4106700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мир понятен детям, потому что он связан с прогулками, играми и ожиданием подарков. Поэт соединяет личные впечатления с красивым образом зимы, и от этого текст становится особенно близким.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75800" y="3206075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ребенка декабрь — это снежинки на варежках, санки у подъезда и теплый шарф, который немного колется, но очень выручает. В стихотворении Маршака такие детали звучат знакомо и по-домашнему.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звучит стихотворение вслух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616750"/>
            <a:ext cx="37017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строки помогают читать спокойно и четко, не теряя смысла. Ритм ведет за собой, как ровный шаг по свежему снегу.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185975" y="1616750"/>
            <a:ext cx="37017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Звучные рифмы делают текст похожим на небольшую песенку. Поэтому стихотворение легко читать хором, а еще приятно повторять вслух.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1911125" y="2864200"/>
            <a:ext cx="37017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выразительном чтении особенно слышны паузы и интонации. Они помогают передать зимнюю тишину, мягкий мороз и радостное ожидание праздника.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2704218"/>
            <a:ext cx="4205700" cy="21685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68345" y="2704218"/>
            <a:ext cx="4205700" cy="216856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остается в памяти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728575" y="1211200"/>
            <a:ext cx="32886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слова, которые запоминаются
</a:t>
            </a:r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Маршак выбирает знакомые детям слова и соединяет их так, что они звучат ярко и свежо. Из-за этого обычные зимние вещи начинают казаться особенно красивыми. Читатель легко удерживает в памяти и картинки, и настроение стихотворения.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126925" y="1211200"/>
            <a:ext cx="32886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декабря как маленького чуда
</a:t>
            </a:r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декабрь не выглядит просто холодным месяцем. Он похож на время, когда природа замирает в ожидании праздника, а вокруг становятся заметнее снег, тишина и огни. Такой образ помогает тексту надолго остаться в душе.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75" y="3266883"/>
            <a:ext cx="9144000" cy="18752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29350" y="1447161"/>
            <a:ext cx="6885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9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Декабрь у Маршака — это зима, которую хочется читать
</a:t>
            </a:r>
            <a:endParaRPr lang="en-US" sz="2912" dirty="0"/>
          </a:p>
        </p:txBody>
      </p:sp>
      <p:sp>
        <p:nvSpPr>
          <p:cNvPr id="7" name="Text 1"/>
          <p:cNvSpPr txBox="1"/>
          <p:nvPr/>
        </p:nvSpPr>
        <p:spPr>
          <a:xfrm>
            <a:off x="2871525" y="2413475"/>
            <a:ext cx="3401100" cy="74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Маршак умеет превратить обычный декабрь в яркую поэтическую картину. В его стихотворении есть мороз, снег, тишина и радость ожидания — всё, что делает зиму близкой и запоминающейся.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2026-05-24T00:45:47Z</dcterms:created>
  <dcterms:modified xsi:type="dcterms:W3CDTF">2026-05-24T00:45:47Z</dcterms:modified>
</cp:coreProperties>
</file>