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1. Отрезок и его части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 с отрезком, его концами и серединой.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Отрезки окружают нас каждый день: в карандаше, спичке, линейке, шнурке и даже на крае тетрадного листа. Они помогают замечать форму предметов, сравнивать длину и уверенно рисовать первые фигуры.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жизни встречается отрезок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— это часть прямой линии, у которой есть два конца. Между этими концами расположены все точки отрезка.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чертеже отрезок изображают как ровную линию между двумя отмеченными точками. Так сразу видно, где он начинается и где заканчивается.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отрезок не продолжается: у него есть границы. Поэтому его можно точно показать на рисунке и назвать по концам.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отрезок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концы отрезка показывают две точки. Одна точка отмечает начало, другая — конец, а между ними лежит сама прямая часть.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концам отрезок легко отличить от линии без границ. Такой рисунок помогает быстро увидеть его пределы и не перепутать с другой линией.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Концы отрезка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8246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73753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обозначают отрезок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1939247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называют по двум его концам, например АВ. Сначала пишут букву у одного конца, потом — у другого, чтобы не запутаться.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939246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по концам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774754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ВА означает тот же самый отрезок, потому что его концы те же самые. Меняется только порядок букв, а не сам отрезок.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74753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не важен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отрезка — это точка, которая делит его на две равные части. Если мысленно сложить отрезок пополам, место сгиба покажет середину.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обе стороны от середины получаются одинаковые части. Это удобно, когда нужно разделить отрезок аккуратно и без лишних догадок.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отрезка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внутри отрезка поставить точку, он разделится на две части. Каждая из них тоже будет отрезком, только меньшим.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точка попадает точно в середину, обе части становятся равными. Так легко увидеть, где отрезок поделен честно, как поровну.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точка стоит не посередине, одна часть окажется длиннее другой. Значит, положение точки сразу влияет на длину получившихся отрезков.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отрезка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точно разделить отрезок на две равные части.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середину отрезка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1" y="1115547"/>
            <a:ext cx="7076100" cy="8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узнать длину, один конец ставят на ноль линейки, а по второму читают результат.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конца у отрезка нужно совмещать при измерении.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правило измерения по линейке, сформулированные в уроке.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105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5842" y="1500089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имеет два конца, поэтому его границы видны сразу. Он заканчивается с обеих сторон и не продолжается дальше.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1005842" y="3078875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начинается в одной точке, а потом тянется без конца. Значит, у него только одна граница, и это важно заметить на рисунке.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и луч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и прямая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линия не имеет начала и конца, поэтому её можно мысленно продолжать сколько угодно далеко в обе стороны, как бесконечную дорожку.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— это только маленькая часть прямой. У него есть границы: два конца, между которыми и находится сам отрезок.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сравнить их с дорогой, прямая похожа на путь без остановок, а отрезок — на короткий участок между двумя пунктами.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разницы помогает правильно рисовать фигуры и замечать, где линия заканчивается, а где продолжается дальше без остановки.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две точки на листе в клетку. Затем по клеткам проводят ровную линию, чтобы соединить их без лишних изгибов. В конце отмечают оба конца точками — и отрезок готов.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клетки к клетке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образец, его удобно считать по клеткам. Тогда легко сделать такой же отрезок, длиннее или короче. Клетки помогают не сбиться и рисовать очень аккуратно, почти как по линейке.
</a:t>
            </a:r>
            <a:endParaRPr lang="en-US" sz="990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образец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аккуратно провести отрезок по клеткам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70193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 внимательно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два отрезка и рассматривают их длину, а не цвет, наклон или место на странице. Сравнивать нужно только сам отрезок.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63897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вывод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сравнения выбирают нужный отрезок для рисунка или задания. Этот простой способ помогает не перепутать длину с внешним видом.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017045" y="1461473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Проверяем, какой больше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отрезки прикладывают или сравнивают по концам. Так видно, какой из них длиннее, короче или одинаковый по длине.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сравнивают отрезки по длине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 сравнении двух отрезков без ошибки.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сравнить длины двух отрезков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238" y="3192364"/>
            <a:ext cx="378000" cy="37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1542" y="3192364"/>
            <a:ext cx="378000" cy="37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80390" y="1647908"/>
            <a:ext cx="378000" cy="30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происходит, когда соединяем точки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1219237" y="3608950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соединить две точки, получится один отрезок. Он показывает краткий путь между началом и концом, как маленький мостик на рисунке.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676399" y="3192364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точки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41541" y="3608950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задания учат замечать, что фигуры строятся из отдельных линий. Сначала точки, потом отрезки, а затем — знакомые геометрические рисунки.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398703" y="3192364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фигур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3080389" y="2026694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трёх точек можно составить уже несколько отрезков. Ребята видят, как из простых точек появляется целая ломаная картинка.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537551" y="1610108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точки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треугольника три стороны, и каждая сторона — это отрезок. Если внимательно посмотреть на рисунок, легко увидеть три чёткие границы фигуры.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квадрата и прямоугольника тоже есть стороны-отрезки. Их удобно считать и сравнивать, потому что по ним видно, как устроена фигура.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 прямоугольник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состоят из отрезков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отрезок путают с прямой линией. Но у отрезка есть два конца, а прямая может продолжаться дальше и дальше, как длинная- предлинная дорога.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начинать измерение не с нуля линейки. Тогда ответ получается неверным, даже если отрезок нарисован аккуратно.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ученик отмечает только один конец или забывает показать второй. Без обеих границ отрезок узнать трудно, как без флажков на старте и финише.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смотреть внимательно, совмещать начало с нулём и проверять каждый шаг. Тогда результат будет точным и честным.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на уроке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на рисунке отрезок, назовите его буквами и покажите оба конца. Потом попробуйте найти его середину и разделить его на две равные части.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Попробуйте составить отрезок из точек и измерить его линейкой в сантиметрах. Такое задание помогает лучше запомнить, как работает измерение.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два отрезка по длине и скажите, какой из них длиннее, а какой короче. Здесь важно смотреть только на размер, а не на положение на листе.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Мини-задания для закрепления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— это часть прямой линии с двумя концами. Его можно назвать буквами, измерить линейкой, сравнить с другим отрезком и разделить на части.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точка стоит посередине, отрезок делится на две равные части. Отрезки встречаются в рисунках, фигурах и многих предметах вокруг нас, поэтому их важно узнавать сразу.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125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Отрезок: маленькая часть большой прямой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узнали, что отрезок имеет два конца, отличается от луча и прямой, умеет делиться на части и помогать в построениях. Это только начало интересного пути.
</a:t>
            </a:r>
            <a:endParaRPr lang="en-US" sz="130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2026-05-20T14:01:30Z</dcterms:created>
  <dcterms:modified xsi:type="dcterms:W3CDTF">2026-05-20T14:01:30Z</dcterms:modified>
</cp:coreProperties>
</file>